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2" r:id="rId5"/>
    <p:sldMasterId id="2147483663"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y="9753600" cx="13004800"/>
  <p:notesSz cx="7023100" cy="9309100"/>
  <p:embeddedFontLst>
    <p:embeddedFont>
      <p:font typeface="Proxima Nova"/>
      <p:regular r:id="rId46"/>
      <p:bold r:id="rId47"/>
      <p:italic r:id="rId48"/>
      <p:boldItalic r:id="rId49"/>
    </p:embeddedFont>
    <p:embeddedFont>
      <p:font typeface="Helvetica Neue"/>
      <p:regular r:id="rId50"/>
      <p:bold r:id="rId51"/>
      <p:italic r:id="rId52"/>
      <p:boldItalic r:id="rId53"/>
    </p:embeddedFont>
    <p:embeddedFont>
      <p:font typeface="Alfa Slab One"/>
      <p:regular r:id="rId5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0E20D8-AEB7-47B0-8EF9-951D6D83757A}">
  <a:tblStyle styleId="{580E20D8-AEB7-47B0-8EF9-951D6D83757A}"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072" orient="horz"/>
        <p:guide pos="4096"/>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font" Target="fonts/ProximaNova-regular.fntdata"/><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ProximaNova-italic.fntdata"/><Relationship Id="rId47" Type="http://schemas.openxmlformats.org/officeDocument/2006/relationships/font" Target="fonts/ProximaNova-bold.fntdata"/><Relationship Id="rId49" Type="http://schemas.openxmlformats.org/officeDocument/2006/relationships/font" Target="fonts/ProximaNova-bold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4.xml"/><Relationship Id="rId10" Type="http://schemas.openxmlformats.org/officeDocument/2006/relationships/slide" Target="slides/slide3.xml"/><Relationship Id="rId54" Type="http://schemas.openxmlformats.org/officeDocument/2006/relationships/font" Target="fonts/AlfaSlabOne-regular.fntdata"/><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36414" y="4421823"/>
            <a:ext cx="5150273" cy="4189095"/>
          </a:xfrm>
          <a:prstGeom prst="rect">
            <a:avLst/>
          </a:prstGeom>
          <a:noFill/>
          <a:ln>
            <a:noFill/>
          </a:ln>
        </p:spPr>
        <p:txBody>
          <a:bodyPr anchorCtr="0" anchor="t" bIns="46650" lIns="93300" spcFirstLastPara="1" rIns="93300" wrap="square" tIns="46650">
            <a:noAutofit/>
          </a:bodyPr>
          <a:lstStyle>
            <a:lvl1pPr indent="-228600" lvl="0" marL="457200" marR="0" rtl="0" algn="l">
              <a:lnSpc>
                <a:spcPct val="125000"/>
              </a:lnSpc>
              <a:spcBef>
                <a:spcPts val="0"/>
              </a:spcBef>
              <a:spcAft>
                <a:spcPts val="0"/>
              </a:spcAft>
              <a:buSzPts val="1400"/>
              <a:buNone/>
              <a:defRPr b="0" i="0" sz="3400" u="none" cap="none" strike="noStrike">
                <a:latin typeface="Avenir"/>
                <a:ea typeface="Avenir"/>
                <a:cs typeface="Avenir"/>
                <a:sym typeface="Avenir"/>
              </a:defRPr>
            </a:lvl1pPr>
            <a:lvl2pPr indent="-228600" lvl="1" marL="914400" marR="0" rtl="0" algn="l">
              <a:lnSpc>
                <a:spcPct val="125000"/>
              </a:lnSpc>
              <a:spcBef>
                <a:spcPts val="0"/>
              </a:spcBef>
              <a:spcAft>
                <a:spcPts val="0"/>
              </a:spcAft>
              <a:buSzPts val="1400"/>
              <a:buNone/>
              <a:defRPr b="0" i="0" sz="3400" u="none" cap="none" strike="noStrike">
                <a:latin typeface="Avenir"/>
                <a:ea typeface="Avenir"/>
                <a:cs typeface="Avenir"/>
                <a:sym typeface="Avenir"/>
              </a:defRPr>
            </a:lvl2pPr>
            <a:lvl3pPr indent="-228600" lvl="2" marL="1371600" marR="0" rtl="0" algn="l">
              <a:lnSpc>
                <a:spcPct val="125000"/>
              </a:lnSpc>
              <a:spcBef>
                <a:spcPts val="0"/>
              </a:spcBef>
              <a:spcAft>
                <a:spcPts val="0"/>
              </a:spcAft>
              <a:buSzPts val="1400"/>
              <a:buNone/>
              <a:defRPr b="0" i="0" sz="3400" u="none" cap="none" strike="noStrike">
                <a:latin typeface="Avenir"/>
                <a:ea typeface="Avenir"/>
                <a:cs typeface="Avenir"/>
                <a:sym typeface="Avenir"/>
              </a:defRPr>
            </a:lvl3pPr>
            <a:lvl4pPr indent="-228600" lvl="3" marL="1828800" marR="0" rtl="0" algn="l">
              <a:lnSpc>
                <a:spcPct val="125000"/>
              </a:lnSpc>
              <a:spcBef>
                <a:spcPts val="0"/>
              </a:spcBef>
              <a:spcAft>
                <a:spcPts val="0"/>
              </a:spcAft>
              <a:buSzPts val="1400"/>
              <a:buNone/>
              <a:defRPr b="0" i="0" sz="3400" u="none" cap="none" strike="noStrike">
                <a:latin typeface="Avenir"/>
                <a:ea typeface="Avenir"/>
                <a:cs typeface="Avenir"/>
                <a:sym typeface="Avenir"/>
              </a:defRPr>
            </a:lvl4pPr>
            <a:lvl5pPr indent="-228600" lvl="4" marL="2286000" marR="0" rtl="0" algn="l">
              <a:lnSpc>
                <a:spcPct val="125000"/>
              </a:lnSpc>
              <a:spcBef>
                <a:spcPts val="0"/>
              </a:spcBef>
              <a:spcAft>
                <a:spcPts val="0"/>
              </a:spcAft>
              <a:buSzPts val="1400"/>
              <a:buNone/>
              <a:defRPr b="0" i="0" sz="3400" u="none" cap="none" strike="noStrike">
                <a:latin typeface="Avenir"/>
                <a:ea typeface="Avenir"/>
                <a:cs typeface="Avenir"/>
                <a:sym typeface="Avenir"/>
              </a:defRPr>
            </a:lvl5pPr>
            <a:lvl6pPr indent="-228600" lvl="5" marL="2743200" marR="0" rtl="0" algn="l">
              <a:lnSpc>
                <a:spcPct val="125000"/>
              </a:lnSpc>
              <a:spcBef>
                <a:spcPts val="0"/>
              </a:spcBef>
              <a:spcAft>
                <a:spcPts val="0"/>
              </a:spcAft>
              <a:buSzPts val="1400"/>
              <a:buNone/>
              <a:defRPr b="0" i="0" sz="3400" u="none" cap="none" strike="noStrike">
                <a:latin typeface="Avenir"/>
                <a:ea typeface="Avenir"/>
                <a:cs typeface="Avenir"/>
                <a:sym typeface="Avenir"/>
              </a:defRPr>
            </a:lvl6pPr>
            <a:lvl7pPr indent="-228600" lvl="6" marL="3200400" marR="0" rtl="0" algn="l">
              <a:lnSpc>
                <a:spcPct val="125000"/>
              </a:lnSpc>
              <a:spcBef>
                <a:spcPts val="0"/>
              </a:spcBef>
              <a:spcAft>
                <a:spcPts val="0"/>
              </a:spcAft>
              <a:buSzPts val="1400"/>
              <a:buNone/>
              <a:defRPr b="0" i="0" sz="3400" u="none" cap="none" strike="noStrike">
                <a:latin typeface="Avenir"/>
                <a:ea typeface="Avenir"/>
                <a:cs typeface="Avenir"/>
                <a:sym typeface="Avenir"/>
              </a:defRPr>
            </a:lvl7pPr>
            <a:lvl8pPr indent="-228600" lvl="7" marL="3657600" marR="0" rtl="0" algn="l">
              <a:lnSpc>
                <a:spcPct val="125000"/>
              </a:lnSpc>
              <a:spcBef>
                <a:spcPts val="0"/>
              </a:spcBef>
              <a:spcAft>
                <a:spcPts val="0"/>
              </a:spcAft>
              <a:buSzPts val="1400"/>
              <a:buNone/>
              <a:defRPr b="0" i="0" sz="3400" u="none" cap="none" strike="noStrike">
                <a:latin typeface="Avenir"/>
                <a:ea typeface="Avenir"/>
                <a:cs typeface="Avenir"/>
                <a:sym typeface="Avenir"/>
              </a:defRPr>
            </a:lvl8pPr>
            <a:lvl9pPr indent="-228600" lvl="8" marL="4114800" marR="0" rtl="0" algn="l">
              <a:lnSpc>
                <a:spcPct val="125000"/>
              </a:lnSpc>
              <a:spcBef>
                <a:spcPts val="0"/>
              </a:spcBef>
              <a:spcAft>
                <a:spcPts val="0"/>
              </a:spcAft>
              <a:buSzPts val="1400"/>
              <a:buNone/>
              <a:defRPr b="0" i="0" sz="3400" u="none" cap="none" strike="noStrike">
                <a:latin typeface="Avenir"/>
                <a:ea typeface="Avenir"/>
                <a:cs typeface="Avenir"/>
                <a:sym typeface="Avenir"/>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document/d/1WCXZ_W36AsVUzhKwBiY8y_b81qk654-9z1RPUI3TR2M/edit?usp=sharing"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1:notes"/>
          <p:cNvSpPr txBox="1"/>
          <p:nvPr>
            <p:ph idx="1" type="body"/>
          </p:nvPr>
        </p:nvSpPr>
        <p:spPr>
          <a:xfrm>
            <a:off x="936414" y="4421823"/>
            <a:ext cx="5150273" cy="4189095"/>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70" name="Google Shape;70;p1:notes"/>
          <p:cNvSpPr/>
          <p:nvPr>
            <p:ph idx="2" type="sldImg"/>
          </p:nvPr>
        </p:nvSpPr>
        <p:spPr>
          <a:xfrm>
            <a:off x="1184275" y="698500"/>
            <a:ext cx="4654550" cy="3490913"/>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11d0b7ff098_0_31: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11d0b7ff098_0_31: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g11d0b7ff098_0_57: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11d0b7ff098_0_57: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-Jesse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11d0b7ff098_0_243: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11d0b7ff098_0_243: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11d0b7ff098_0_248: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11d0b7ff098_0_248: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lnSpc>
                <a:spcPct val="100000"/>
              </a:lnSpc>
              <a:spcBef>
                <a:spcPts val="0"/>
              </a:spcBef>
              <a:spcAft>
                <a:spcPts val="0"/>
              </a:spcAft>
              <a:buClr>
                <a:schemeClr val="dk1"/>
              </a:buClr>
              <a:buSzPts val="1100"/>
              <a:buFont typeface="Arial"/>
              <a:buNone/>
            </a:pPr>
            <a:r>
              <a:rPr b="1" lang="en-US" sz="1700">
                <a:solidFill>
                  <a:srgbClr val="59585A"/>
                </a:solidFill>
                <a:latin typeface="Helvetica Neue"/>
                <a:ea typeface="Helvetica Neue"/>
                <a:cs typeface="Helvetica Neue"/>
                <a:sym typeface="Helvetica Neue"/>
              </a:rPr>
              <a:t>Connect each bullet point to why each things matter</a:t>
            </a:r>
            <a:endParaRPr b="1" sz="1700">
              <a:solidFill>
                <a:srgbClr val="59585A"/>
              </a:solidFill>
              <a:latin typeface="Helvetica Neue"/>
              <a:ea typeface="Helvetica Neue"/>
              <a:cs typeface="Helvetica Neue"/>
              <a:sym typeface="Helvetica Neue"/>
            </a:endParaRPr>
          </a:p>
          <a:p>
            <a:pPr indent="0" lvl="0" marL="0" rtl="0" algn="l">
              <a:lnSpc>
                <a:spcPct val="100000"/>
              </a:lnSpc>
              <a:spcBef>
                <a:spcPts val="0"/>
              </a:spcBef>
              <a:spcAft>
                <a:spcPts val="0"/>
              </a:spcAft>
              <a:buNone/>
            </a:pPr>
            <a:r>
              <a:t/>
            </a:r>
            <a:endParaRPr b="1" sz="1700">
              <a:solidFill>
                <a:srgbClr val="59585A"/>
              </a:solidFill>
              <a:latin typeface="Helvetica Neue"/>
              <a:ea typeface="Helvetica Neue"/>
              <a:cs typeface="Helvetica Neue"/>
              <a:sym typeface="Helvetica Neue"/>
            </a:endParaRPr>
          </a:p>
          <a:p>
            <a:pPr indent="0" lvl="0" marL="0" rtl="0" algn="l">
              <a:lnSpc>
                <a:spcPct val="100000"/>
              </a:lnSpc>
              <a:spcBef>
                <a:spcPts val="0"/>
              </a:spcBef>
              <a:spcAft>
                <a:spcPts val="0"/>
              </a:spcAft>
              <a:buNone/>
            </a:pPr>
            <a:r>
              <a:rPr b="1" lang="en-US" sz="1700">
                <a:solidFill>
                  <a:srgbClr val="59585A"/>
                </a:solidFill>
                <a:latin typeface="Helvetica Neue"/>
                <a:ea typeface="Helvetica Neue"/>
                <a:cs typeface="Helvetica Neue"/>
                <a:sym typeface="Helvetica Neue"/>
              </a:rPr>
              <a:t>Data - Our best efforts to create systemic change “even when guided by data and evidence, will not succeed without community members’ experience, knowledge, relationships, skills, and participation.” These assets are often overlooked and untapped.</a:t>
            </a:r>
            <a:endParaRPr b="1" sz="1700">
              <a:solidFill>
                <a:srgbClr val="59585A"/>
              </a:solidFill>
              <a:latin typeface="Helvetica Neue"/>
              <a:ea typeface="Helvetica Neue"/>
              <a:cs typeface="Helvetica Neue"/>
              <a:sym typeface="Helvetica Neue"/>
            </a:endParaRPr>
          </a:p>
          <a:p>
            <a:pPr indent="0" lvl="0" marL="914400" rtl="0" algn="l">
              <a:lnSpc>
                <a:spcPct val="100000"/>
              </a:lnSpc>
              <a:spcBef>
                <a:spcPts val="0"/>
              </a:spcBef>
              <a:spcAft>
                <a:spcPts val="0"/>
              </a:spcAft>
              <a:buNone/>
            </a:pPr>
            <a:r>
              <a:t/>
            </a:r>
            <a:endParaRPr b="1" sz="1700">
              <a:solidFill>
                <a:srgbClr val="59585A"/>
              </a:solidFill>
              <a:latin typeface="Helvetica Neue"/>
              <a:ea typeface="Helvetica Neue"/>
              <a:cs typeface="Helvetica Neue"/>
              <a:sym typeface="Helvetica Neue"/>
            </a:endParaRPr>
          </a:p>
          <a:p>
            <a:pPr indent="0" lvl="0" marL="0" rtl="0" algn="l">
              <a:lnSpc>
                <a:spcPct val="100000"/>
              </a:lnSpc>
              <a:spcBef>
                <a:spcPts val="0"/>
              </a:spcBef>
              <a:spcAft>
                <a:spcPts val="0"/>
              </a:spcAft>
              <a:buNone/>
            </a:pPr>
            <a:r>
              <a:rPr b="1" lang="en-US" sz="1700">
                <a:solidFill>
                  <a:srgbClr val="59585A"/>
                </a:solidFill>
                <a:latin typeface="Helvetica Neue"/>
                <a:ea typeface="Helvetica Neue"/>
                <a:cs typeface="Helvetica Neue"/>
                <a:sym typeface="Helvetica Neue"/>
              </a:rPr>
              <a:t>SJE - Leadership positions need to be more representative of our community members most impacted by systems change -- black, brown, hispanic, Latin(x), Asian and other races/ethnicities. </a:t>
            </a:r>
            <a:endParaRPr b="1" sz="1700">
              <a:solidFill>
                <a:srgbClr val="59585A"/>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t/>
            </a:r>
            <a:endParaRPr b="1" sz="1700">
              <a:solidFill>
                <a:srgbClr val="59585A"/>
              </a:solidFill>
              <a:latin typeface="Helvetica Neue"/>
              <a:ea typeface="Helvetica Neue"/>
              <a:cs typeface="Helvetica Neue"/>
              <a:sym typeface="Helvetica Neue"/>
            </a:endParaRPr>
          </a:p>
          <a:p>
            <a:pPr indent="0" lvl="0" marL="0" rtl="0" algn="l">
              <a:lnSpc>
                <a:spcPct val="100000"/>
              </a:lnSpc>
              <a:spcBef>
                <a:spcPts val="0"/>
              </a:spcBef>
              <a:spcAft>
                <a:spcPts val="0"/>
              </a:spcAft>
              <a:buNone/>
            </a:pPr>
            <a:r>
              <a:rPr b="1" lang="en-US" sz="1700">
                <a:solidFill>
                  <a:srgbClr val="59585A"/>
                </a:solidFill>
                <a:latin typeface="Helvetica Neue"/>
                <a:ea typeface="Helvetica Neue"/>
                <a:cs typeface="Helvetica Neue"/>
                <a:sym typeface="Helvetica Neue"/>
              </a:rPr>
              <a:t>Policy/Advocacy - “A shift in power where community members (youth, families, residents) own and help produce the result leads to a greater impact.”</a:t>
            </a:r>
            <a:endParaRPr b="1" sz="1700">
              <a:solidFill>
                <a:srgbClr val="59585A"/>
              </a:solidFill>
              <a:latin typeface="Helvetica Neue"/>
              <a:ea typeface="Helvetica Neue"/>
              <a:cs typeface="Helvetica Neue"/>
              <a:sym typeface="Helvetica Neue"/>
            </a:endParaRPr>
          </a:p>
          <a:p>
            <a:pPr indent="0" lvl="0" marL="0" rtl="0" algn="l">
              <a:lnSpc>
                <a:spcPct val="100000"/>
              </a:lnSpc>
              <a:spcBef>
                <a:spcPts val="0"/>
              </a:spcBef>
              <a:spcAft>
                <a:spcPts val="0"/>
              </a:spcAft>
              <a:buNone/>
            </a:pPr>
            <a:r>
              <a:t/>
            </a:r>
            <a:endParaRPr b="1" sz="1700">
              <a:solidFill>
                <a:srgbClr val="59585A"/>
              </a:solidFill>
              <a:latin typeface="Helvetica Neue"/>
              <a:ea typeface="Helvetica Neue"/>
              <a:cs typeface="Helvetica Neue"/>
              <a:sym typeface="Helvetica Neue"/>
            </a:endParaRPr>
          </a:p>
          <a:p>
            <a:pPr indent="0" lvl="0" marL="0" rtl="0" algn="l">
              <a:lnSpc>
                <a:spcPct val="100000"/>
              </a:lnSpc>
              <a:spcBef>
                <a:spcPts val="0"/>
              </a:spcBef>
              <a:spcAft>
                <a:spcPts val="0"/>
              </a:spcAft>
              <a:buNone/>
            </a:pPr>
            <a:r>
              <a:rPr b="1" lang="en-US" sz="1700">
                <a:solidFill>
                  <a:srgbClr val="59585A"/>
                </a:solidFill>
                <a:latin typeface="Helvetica Neue"/>
                <a:ea typeface="Helvetica Neue"/>
                <a:cs typeface="Helvetica Neue"/>
                <a:sym typeface="Helvetica Neue"/>
              </a:rPr>
              <a:t>CE - In order to create real social economic change in Norwalk, we must co-develop solutions ‘with’ community and not ‘for’ community. </a:t>
            </a:r>
            <a:endParaRPr b="1" sz="1700">
              <a:solidFill>
                <a:srgbClr val="59585A"/>
              </a:solidFill>
              <a:latin typeface="Helvetica Neue"/>
              <a:ea typeface="Helvetica Neue"/>
              <a:cs typeface="Helvetica Neue"/>
              <a:sym typeface="Helvetica Neue"/>
            </a:endParaRPr>
          </a:p>
          <a:p>
            <a:pPr indent="0" lvl="0" marL="0" rtl="0" algn="l">
              <a:lnSpc>
                <a:spcPct val="110000"/>
              </a:lnSpc>
              <a:spcBef>
                <a:spcPts val="2000"/>
              </a:spcBef>
              <a:spcAft>
                <a:spcPts val="0"/>
              </a:spcAft>
              <a:buClr>
                <a:schemeClr val="dk1"/>
              </a:buClr>
              <a:buSzPts val="1100"/>
              <a:buFont typeface="Arial"/>
              <a:buNone/>
            </a:pPr>
            <a:r>
              <a:rPr i="1" lang="en-US" sz="1700">
                <a:solidFill>
                  <a:srgbClr val="59585A"/>
                </a:solidFill>
                <a:latin typeface="Helvetica Neue"/>
                <a:ea typeface="Helvetica Neue"/>
                <a:cs typeface="Helvetica Neue"/>
                <a:sym typeface="Helvetica Neue"/>
              </a:rPr>
              <a:t>Resource: https://www.collectiv</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11d0b7ff098_0_279: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11d0b7ff098_0_279: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sz="1700"/>
              <a:t>have an example of activities aligned with spectrum- youth.</a:t>
            </a:r>
            <a:endParaRPr sz="1700"/>
          </a:p>
          <a:p>
            <a:pPr indent="0" lvl="0" marL="0" rtl="0" algn="l">
              <a:lnSpc>
                <a:spcPct val="110000"/>
              </a:lnSpc>
              <a:spcBef>
                <a:spcPts val="2000"/>
              </a:spcBef>
              <a:spcAft>
                <a:spcPts val="0"/>
              </a:spcAft>
              <a:buClr>
                <a:schemeClr val="dk1"/>
              </a:buClr>
              <a:buSzPts val="1100"/>
              <a:buFont typeface="Arial"/>
              <a:buNone/>
            </a:pPr>
            <a:r>
              <a:rPr b="1" lang="en-US" sz="3200" u="sng">
                <a:solidFill>
                  <a:schemeClr val="hlink"/>
                </a:solidFill>
                <a:latin typeface="Helvetica Neue"/>
                <a:ea typeface="Helvetica Neue"/>
                <a:cs typeface="Helvetica Neue"/>
                <a:sym typeface="Helvetica Neue"/>
                <a:hlinkClick r:id="rId2"/>
              </a:rPr>
              <a:t>https://docs.google.com/document/d/1WCXZ_W36AsVUzhKwBiY8y_b81qk654-9z1RPUI3TR2M/edit?usp=sharing</a:t>
            </a:r>
            <a:endParaRPr sz="17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11d0b7ff098_0_289: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11d0b7ff098_0_289: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1329b7e9928_0_5: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1329b7e9928_0_5: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1d0b7ff098_0_296: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11d0b7ff098_0_296: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1323397a90b_0_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1323397a90b_0_0: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1336a449aaf_1_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1336a449aaf_1_0: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1d0b7ff098_0_144: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76" name="Google Shape;76;g11d0b7ff098_0_144: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34268cc3f8_1_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34268cc3f8_1_0: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34268cc3f8_1_5: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34268cc3f8_1_5: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1fc882e12d_0_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1fc882e12d_0_0: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g11d0b7ff098_0_301: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38" name="Google Shape;238;g11d0b7ff098_0_301: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To EDIT</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11d0b7ff098_0_306: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11d0b7ff098_0_306: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11d0b7ff098_0_116: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11d0b7ff098_0_116: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13410aedb80_0_122: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258" name="Google Shape;258;g13410aedb80_0_122: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13410aedb80_0_131: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13410aedb80_0_131: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13410aedb80_0_136: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13410aedb80_0_136: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13410aedb80_0_141: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13410aedb80_0_141: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11d0b7ff098_0_121: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82" name="Google Shape;82;g11d0b7ff098_0_121: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b="1" lang="en-US" sz="2000">
                <a:solidFill>
                  <a:srgbClr val="FFFFFF"/>
                </a:solidFill>
                <a:latin typeface="Arial"/>
                <a:ea typeface="Arial"/>
                <a:cs typeface="Arial"/>
                <a:sym typeface="Arial"/>
              </a:rPr>
              <a:t>gement:</a:t>
            </a:r>
            <a:r>
              <a:rPr b="1" lang="en-US" sz="2400">
                <a:solidFill>
                  <a:srgbClr val="FFFFFF"/>
                </a:solidFill>
                <a:latin typeface="Arial"/>
                <a:ea typeface="Arial"/>
                <a:cs typeface="Arial"/>
                <a:sym typeface="Arial"/>
              </a:rPr>
              <a:t> </a:t>
            </a:r>
            <a:r>
              <a:rPr lang="en-US" sz="1600">
                <a:solidFill>
                  <a:srgbClr val="FFFFFF"/>
                </a:solidFill>
                <a:latin typeface="Arial"/>
                <a:ea typeface="Arial"/>
                <a:cs typeface="Arial"/>
                <a:sym typeface="Arial"/>
              </a:rPr>
              <a:t>process by which community members are included in and contribute to collective impact initiatives   </a:t>
            </a:r>
            <a:r>
              <a:rPr lang="en-US" sz="1100">
                <a:solidFill>
                  <a:schemeClr val="dk1"/>
                </a:solidFill>
                <a:latin typeface="Arial"/>
                <a:ea typeface="Arial"/>
                <a:cs typeface="Arial"/>
                <a:sym typeface="Arial"/>
              </a:rPr>
              <a:t>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13410aedb80_0_146: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13410aedb80_0_146: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3410aedb80_0_151: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3410aedb80_0_151: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3410aedb80_0_156: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3410aedb80_0_156: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13410aedb80_0_161: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13410aedb80_0_161: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3410aedb80_0_166: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3410aedb80_0_166: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13410aedb80_0_171: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13410aedb80_0_171: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g13410aedb80_0_176:notes"/>
          <p:cNvSpPr/>
          <p:nvPr>
            <p:ph idx="2" type="sldImg"/>
          </p:nvPr>
        </p:nvSpPr>
        <p:spPr>
          <a:xfrm>
            <a:off x="1170824" y="698183"/>
            <a:ext cx="4682100" cy="3490800"/>
          </a:xfrm>
          <a:custGeom>
            <a:rect b="b" l="l" r="r" t="t"/>
            <a:pathLst>
              <a:path extrusionOk="0" h="120000" w="120000">
                <a:moveTo>
                  <a:pt x="0" y="0"/>
                </a:moveTo>
                <a:lnTo>
                  <a:pt x="120000" y="0"/>
                </a:lnTo>
                <a:lnTo>
                  <a:pt x="120000" y="120000"/>
                </a:lnTo>
                <a:lnTo>
                  <a:pt x="0" y="120000"/>
                </a:lnTo>
                <a:close/>
              </a:path>
            </a:pathLst>
          </a:custGeom>
        </p:spPr>
      </p:sp>
      <p:sp>
        <p:nvSpPr>
          <p:cNvPr id="322" name="Google Shape;322;g13410aedb80_0_176:notes"/>
          <p:cNvSpPr txBox="1"/>
          <p:nvPr>
            <p:ph idx="1" type="body"/>
          </p:nvPr>
        </p:nvSpPr>
        <p:spPr>
          <a:xfrm>
            <a:off x="702310" y="4421822"/>
            <a:ext cx="5618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g11d0b7ff098_0_149: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11d0b7ff098_0_149: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gb0c476f167_0_85: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b0c476f167_0_85: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https://forms.gle/a5rpgFJu6S9QFjex7</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1d0b7ff098_0_62: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90" name="Google Shape;90;g11d0b7ff098_0_62: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Started in 2020 as a way to honor Anthony Allison. Anamilena Moreno, the first </a:t>
            </a:r>
            <a:r>
              <a:rPr lang="en-US"/>
              <a:t>recipient</a:t>
            </a:r>
            <a:r>
              <a:rPr lang="en-US"/>
              <a:t> will present the award</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131ddd97eff_0_11: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97" name="Google Shape;97;g131ddd97eff_0_11: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b="1" lang="en-US" sz="2000">
                <a:solidFill>
                  <a:srgbClr val="FFFFFF"/>
                </a:solidFill>
                <a:latin typeface="Arial"/>
                <a:ea typeface="Arial"/>
                <a:cs typeface="Arial"/>
                <a:sym typeface="Arial"/>
              </a:rPr>
              <a:t>gement:</a:t>
            </a:r>
            <a:r>
              <a:rPr b="1" lang="en-US" sz="2400">
                <a:solidFill>
                  <a:srgbClr val="FFFFFF"/>
                </a:solidFill>
                <a:latin typeface="Arial"/>
                <a:ea typeface="Arial"/>
                <a:cs typeface="Arial"/>
                <a:sym typeface="Arial"/>
              </a:rPr>
              <a:t> </a:t>
            </a:r>
            <a:r>
              <a:rPr lang="en-US" sz="1600">
                <a:solidFill>
                  <a:srgbClr val="FFFFFF"/>
                </a:solidFill>
                <a:latin typeface="Arial"/>
                <a:ea typeface="Arial"/>
                <a:cs typeface="Arial"/>
                <a:sym typeface="Arial"/>
              </a:rPr>
              <a:t>process by which community members are included in and contribute to collective impact initiatives   </a:t>
            </a:r>
            <a:r>
              <a:rPr lang="en-US" sz="1100">
                <a:solidFill>
                  <a:schemeClr val="dk1"/>
                </a:solidFill>
                <a:latin typeface="Arial"/>
                <a:ea typeface="Arial"/>
                <a:cs typeface="Arial"/>
                <a:sym typeface="Arial"/>
              </a:rPr>
              <a: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1d0b7ff098_0_88: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1d0b7ff098_0_88: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rPr lang="en-US"/>
              <a:t>https://forms.gle/nAapqREjF6ctHGNk6</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1d0b7ff098_0_0: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1d0b7ff098_0_0: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1d0b7ff098_0_15: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1d0b7ff098_0_15: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11d0b7ff098_0_25:notes"/>
          <p:cNvSpPr/>
          <p:nvPr>
            <p:ph idx="2" type="sldImg"/>
          </p:nvPr>
        </p:nvSpPr>
        <p:spPr>
          <a:xfrm>
            <a:off x="1184275" y="698500"/>
            <a:ext cx="4654500" cy="34908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11d0b7ff098_0_25:notes"/>
          <p:cNvSpPr txBox="1"/>
          <p:nvPr>
            <p:ph idx="1" type="body"/>
          </p:nvPr>
        </p:nvSpPr>
        <p:spPr>
          <a:xfrm>
            <a:off x="936414" y="4421823"/>
            <a:ext cx="5150400" cy="4189200"/>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x">
  <p:cSld name="TITLE_AND_BODY">
    <p:spTree>
      <p:nvGrpSpPr>
        <p:cNvPr id="1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b="0" l="0" r="0" t="0"/>
          <a:stretch/>
        </p:blipFill>
        <p:spPr>
          <a:xfrm>
            <a:off x="0" y="0"/>
            <a:ext cx="13004800" cy="9753600"/>
          </a:xfrm>
          <a:prstGeom prst="rect">
            <a:avLst/>
          </a:prstGeom>
          <a:noFill/>
          <a:ln>
            <a:noFill/>
          </a:ln>
        </p:spPr>
      </p:pic>
      <p:sp>
        <p:nvSpPr>
          <p:cNvPr id="13" name="Google Shape;13;p2"/>
          <p:cNvSpPr txBox="1"/>
          <p:nvPr>
            <p:ph type="title"/>
          </p:nvPr>
        </p:nvSpPr>
        <p:spPr>
          <a:xfrm>
            <a:off x="975359" y="3356317"/>
            <a:ext cx="11054082" cy="2009245"/>
          </a:xfrm>
          <a:prstGeom prst="rect">
            <a:avLst/>
          </a:prstGeom>
          <a:noFill/>
          <a:ln>
            <a:noFill/>
          </a:ln>
        </p:spPr>
        <p:txBody>
          <a:bodyPr anchorCtr="0" anchor="b" bIns="0" lIns="0" spcFirstLastPara="1" rIns="0" wrap="square" tIns="0">
            <a:noAutofit/>
          </a:bodyPr>
          <a:lstStyle>
            <a:lvl1pPr lvl="0" algn="l">
              <a:lnSpc>
                <a:spcPct val="120000"/>
              </a:lnSpc>
              <a:spcBef>
                <a:spcPts val="0"/>
              </a:spcBef>
              <a:spcAft>
                <a:spcPts val="0"/>
              </a:spcAft>
              <a:buSzPts val="1400"/>
              <a:buNone/>
              <a:defRPr sz="4000">
                <a:solidFill>
                  <a:srgbClr val="59585A"/>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9" name="Shape 49"/>
        <p:cNvGrpSpPr/>
        <p:nvPr/>
      </p:nvGrpSpPr>
      <p:grpSpPr>
        <a:xfrm>
          <a:off x="0" y="0"/>
          <a:ext cx="0" cy="0"/>
          <a:chOff x="0" y="0"/>
          <a:chExt cx="0" cy="0"/>
        </a:xfrm>
      </p:grpSpPr>
      <p:sp>
        <p:nvSpPr>
          <p:cNvPr id="50" name="Google Shape;50;p12"/>
          <p:cNvSpPr txBox="1"/>
          <p:nvPr>
            <p:ph type="title"/>
          </p:nvPr>
        </p:nvSpPr>
        <p:spPr>
          <a:xfrm>
            <a:off x="697244" y="998116"/>
            <a:ext cx="8083500" cy="7757400"/>
          </a:xfrm>
          <a:prstGeom prst="rect">
            <a:avLst/>
          </a:prstGeom>
        </p:spPr>
        <p:txBody>
          <a:bodyPr anchorCtr="0" anchor="ctr" bIns="144475" lIns="144475" spcFirstLastPara="1" rIns="144475" wrap="square" tIns="144475">
            <a:normAutofit/>
          </a:bodyPr>
          <a:lstStyle>
            <a:lvl1pPr lvl="0" rtl="0">
              <a:spcBef>
                <a:spcPts val="0"/>
              </a:spcBef>
              <a:spcAft>
                <a:spcPts val="0"/>
              </a:spcAft>
              <a:buClr>
                <a:schemeClr val="lt1"/>
              </a:buClr>
              <a:buSzPts val="7600"/>
              <a:buNone/>
              <a:defRPr sz="7600">
                <a:solidFill>
                  <a:schemeClr val="lt1"/>
                </a:solidFill>
              </a:defRPr>
            </a:lvl1pPr>
            <a:lvl2pPr lvl="1" rtl="0">
              <a:spcBef>
                <a:spcPts val="0"/>
              </a:spcBef>
              <a:spcAft>
                <a:spcPts val="0"/>
              </a:spcAft>
              <a:buClr>
                <a:schemeClr val="lt1"/>
              </a:buClr>
              <a:buSzPts val="7600"/>
              <a:buNone/>
              <a:defRPr sz="7600">
                <a:solidFill>
                  <a:schemeClr val="lt1"/>
                </a:solidFill>
              </a:defRPr>
            </a:lvl2pPr>
            <a:lvl3pPr lvl="2" rtl="0">
              <a:spcBef>
                <a:spcPts val="0"/>
              </a:spcBef>
              <a:spcAft>
                <a:spcPts val="0"/>
              </a:spcAft>
              <a:buClr>
                <a:schemeClr val="lt1"/>
              </a:buClr>
              <a:buSzPts val="7600"/>
              <a:buNone/>
              <a:defRPr sz="7600">
                <a:solidFill>
                  <a:schemeClr val="lt1"/>
                </a:solidFill>
              </a:defRPr>
            </a:lvl3pPr>
            <a:lvl4pPr lvl="3" rtl="0">
              <a:spcBef>
                <a:spcPts val="0"/>
              </a:spcBef>
              <a:spcAft>
                <a:spcPts val="0"/>
              </a:spcAft>
              <a:buClr>
                <a:schemeClr val="lt1"/>
              </a:buClr>
              <a:buSzPts val="7600"/>
              <a:buNone/>
              <a:defRPr sz="7600">
                <a:solidFill>
                  <a:schemeClr val="lt1"/>
                </a:solidFill>
              </a:defRPr>
            </a:lvl4pPr>
            <a:lvl5pPr lvl="4" rtl="0">
              <a:spcBef>
                <a:spcPts val="0"/>
              </a:spcBef>
              <a:spcAft>
                <a:spcPts val="0"/>
              </a:spcAft>
              <a:buClr>
                <a:schemeClr val="lt1"/>
              </a:buClr>
              <a:buSzPts val="7600"/>
              <a:buNone/>
              <a:defRPr sz="7600">
                <a:solidFill>
                  <a:schemeClr val="lt1"/>
                </a:solidFill>
              </a:defRPr>
            </a:lvl5pPr>
            <a:lvl6pPr lvl="5" rtl="0">
              <a:spcBef>
                <a:spcPts val="0"/>
              </a:spcBef>
              <a:spcAft>
                <a:spcPts val="0"/>
              </a:spcAft>
              <a:buClr>
                <a:schemeClr val="lt1"/>
              </a:buClr>
              <a:buSzPts val="7600"/>
              <a:buNone/>
              <a:defRPr sz="7600">
                <a:solidFill>
                  <a:schemeClr val="lt1"/>
                </a:solidFill>
              </a:defRPr>
            </a:lvl6pPr>
            <a:lvl7pPr lvl="6" rtl="0">
              <a:spcBef>
                <a:spcPts val="0"/>
              </a:spcBef>
              <a:spcAft>
                <a:spcPts val="0"/>
              </a:spcAft>
              <a:buClr>
                <a:schemeClr val="lt1"/>
              </a:buClr>
              <a:buSzPts val="7600"/>
              <a:buNone/>
              <a:defRPr sz="7600">
                <a:solidFill>
                  <a:schemeClr val="lt1"/>
                </a:solidFill>
              </a:defRPr>
            </a:lvl7pPr>
            <a:lvl8pPr lvl="7" rtl="0">
              <a:spcBef>
                <a:spcPts val="0"/>
              </a:spcBef>
              <a:spcAft>
                <a:spcPts val="0"/>
              </a:spcAft>
              <a:buClr>
                <a:schemeClr val="lt1"/>
              </a:buClr>
              <a:buSzPts val="7600"/>
              <a:buNone/>
              <a:defRPr sz="7600">
                <a:solidFill>
                  <a:schemeClr val="lt1"/>
                </a:solidFill>
              </a:defRPr>
            </a:lvl8pPr>
            <a:lvl9pPr lvl="8" rtl="0">
              <a:spcBef>
                <a:spcPts val="0"/>
              </a:spcBef>
              <a:spcAft>
                <a:spcPts val="0"/>
              </a:spcAft>
              <a:buClr>
                <a:schemeClr val="lt1"/>
              </a:buClr>
              <a:buSzPts val="7600"/>
              <a:buNone/>
              <a:defRPr sz="7600">
                <a:solidFill>
                  <a:schemeClr val="lt1"/>
                </a:solidFill>
              </a:defRPr>
            </a:lvl9pPr>
          </a:lstStyle>
          <a:p/>
        </p:txBody>
      </p:sp>
      <p:sp>
        <p:nvSpPr>
          <p:cNvPr id="51" name="Google Shape;51;p12"/>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52" name="Shape 52"/>
        <p:cNvGrpSpPr/>
        <p:nvPr/>
      </p:nvGrpSpPr>
      <p:grpSpPr>
        <a:xfrm>
          <a:off x="0" y="0"/>
          <a:ext cx="0" cy="0"/>
          <a:chOff x="0" y="0"/>
          <a:chExt cx="0" cy="0"/>
        </a:xfrm>
      </p:grpSpPr>
      <p:sp>
        <p:nvSpPr>
          <p:cNvPr id="53" name="Google Shape;53;p13"/>
          <p:cNvSpPr/>
          <p:nvPr/>
        </p:nvSpPr>
        <p:spPr>
          <a:xfrm>
            <a:off x="6502400" y="190"/>
            <a:ext cx="6502500" cy="9753600"/>
          </a:xfrm>
          <a:prstGeom prst="rect">
            <a:avLst/>
          </a:prstGeom>
          <a:solidFill>
            <a:schemeClr val="dk1"/>
          </a:solidFill>
          <a:ln>
            <a:noFill/>
          </a:ln>
        </p:spPr>
        <p:txBody>
          <a:bodyPr anchorCtr="0" anchor="ctr" bIns="144475" lIns="144475" spcFirstLastPara="1" rIns="144475" wrap="square" tIns="144475">
            <a:noAutofit/>
          </a:bodyPr>
          <a:lstStyle/>
          <a:p>
            <a:pPr indent="0" lvl="0" marL="0" rtl="0" algn="l">
              <a:spcBef>
                <a:spcPts val="0"/>
              </a:spcBef>
              <a:spcAft>
                <a:spcPts val="0"/>
              </a:spcAft>
              <a:buNone/>
            </a:pPr>
            <a:r>
              <a:t/>
            </a:r>
            <a:endParaRPr/>
          </a:p>
        </p:txBody>
      </p:sp>
      <p:cxnSp>
        <p:nvCxnSpPr>
          <p:cNvPr id="54" name="Google Shape;54;p13"/>
          <p:cNvCxnSpPr/>
          <p:nvPr/>
        </p:nvCxnSpPr>
        <p:spPr>
          <a:xfrm>
            <a:off x="7153316" y="8524800"/>
            <a:ext cx="666000" cy="0"/>
          </a:xfrm>
          <a:prstGeom prst="straightConnector1">
            <a:avLst/>
          </a:prstGeom>
          <a:noFill/>
          <a:ln cap="flat" cmpd="sng" w="19050">
            <a:solidFill>
              <a:schemeClr val="lt1"/>
            </a:solidFill>
            <a:prstDash val="solid"/>
            <a:round/>
            <a:headEnd len="sm" w="sm" type="none"/>
            <a:tailEnd len="sm" w="sm" type="none"/>
          </a:ln>
        </p:spPr>
      </p:cxnSp>
      <p:sp>
        <p:nvSpPr>
          <p:cNvPr id="55" name="Google Shape;55;p13"/>
          <p:cNvSpPr txBox="1"/>
          <p:nvPr>
            <p:ph type="title"/>
          </p:nvPr>
        </p:nvSpPr>
        <p:spPr>
          <a:xfrm>
            <a:off x="377600" y="2608544"/>
            <a:ext cx="5753100" cy="2943000"/>
          </a:xfrm>
          <a:prstGeom prst="rect">
            <a:avLst/>
          </a:prstGeom>
        </p:spPr>
        <p:txBody>
          <a:bodyPr anchorCtr="0" anchor="b" bIns="144475" lIns="144475" spcFirstLastPara="1" rIns="144475" wrap="square" tIns="144475">
            <a:normAutofit/>
          </a:bodyPr>
          <a:lstStyle>
            <a:lvl1pPr lvl="0" rtl="0" algn="ctr">
              <a:spcBef>
                <a:spcPts val="0"/>
              </a:spcBef>
              <a:spcAft>
                <a:spcPts val="0"/>
              </a:spcAft>
              <a:buSzPts val="6000"/>
              <a:buNone/>
              <a:defRPr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56" name="Google Shape;56;p13"/>
          <p:cNvSpPr txBox="1"/>
          <p:nvPr>
            <p:ph idx="1" type="subTitle"/>
          </p:nvPr>
        </p:nvSpPr>
        <p:spPr>
          <a:xfrm>
            <a:off x="377600" y="5653097"/>
            <a:ext cx="5753100" cy="2551500"/>
          </a:xfrm>
          <a:prstGeom prst="rect">
            <a:avLst/>
          </a:prstGeom>
        </p:spPr>
        <p:txBody>
          <a:bodyPr anchorCtr="0" anchor="t" bIns="144475" lIns="144475" spcFirstLastPara="1" rIns="144475" wrap="square" tIns="144475">
            <a:normAutofit/>
          </a:bodyPr>
          <a:lstStyle>
            <a:lvl1pPr lvl="0" rtl="0" algn="ctr">
              <a:lnSpc>
                <a:spcPct val="100000"/>
              </a:lnSpc>
              <a:spcBef>
                <a:spcPts val="0"/>
              </a:spcBef>
              <a:spcAft>
                <a:spcPts val="0"/>
              </a:spcAft>
              <a:buSzPts val="2800"/>
              <a:buNone/>
              <a:defRPr/>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57" name="Google Shape;57;p13"/>
          <p:cNvSpPr txBox="1"/>
          <p:nvPr>
            <p:ph idx="2" type="body"/>
          </p:nvPr>
        </p:nvSpPr>
        <p:spPr>
          <a:xfrm>
            <a:off x="7025067" y="1373298"/>
            <a:ext cx="5457000" cy="7007100"/>
          </a:xfrm>
          <a:prstGeom prst="rect">
            <a:avLst/>
          </a:prstGeom>
        </p:spPr>
        <p:txBody>
          <a:bodyPr anchorCtr="0" anchor="ctr" bIns="144475" lIns="144475" spcFirstLastPara="1" rIns="144475" wrap="square" tIns="144475">
            <a:normAutofit/>
          </a:bodyPr>
          <a:lstStyle>
            <a:lvl1pPr indent="-406400" lvl="0" marL="457200" rtl="0">
              <a:spcBef>
                <a:spcPts val="0"/>
              </a:spcBef>
              <a:spcAft>
                <a:spcPts val="0"/>
              </a:spcAft>
              <a:buClr>
                <a:schemeClr val="lt1"/>
              </a:buClr>
              <a:buSzPts val="2800"/>
              <a:buChar char="●"/>
              <a:defRPr>
                <a:solidFill>
                  <a:schemeClr val="lt1"/>
                </a:solidFill>
              </a:defRPr>
            </a:lvl1pPr>
            <a:lvl2pPr indent="-368300" lvl="1" marL="914400" rtl="0">
              <a:spcBef>
                <a:spcPts val="0"/>
              </a:spcBef>
              <a:spcAft>
                <a:spcPts val="0"/>
              </a:spcAft>
              <a:buClr>
                <a:schemeClr val="lt1"/>
              </a:buClr>
              <a:buSzPts val="2200"/>
              <a:buChar char="○"/>
              <a:defRPr>
                <a:solidFill>
                  <a:schemeClr val="lt1"/>
                </a:solidFill>
              </a:defRPr>
            </a:lvl2pPr>
            <a:lvl3pPr indent="-368300" lvl="2" marL="1371600" rtl="0">
              <a:spcBef>
                <a:spcPts val="0"/>
              </a:spcBef>
              <a:spcAft>
                <a:spcPts val="0"/>
              </a:spcAft>
              <a:buClr>
                <a:schemeClr val="lt1"/>
              </a:buClr>
              <a:buSzPts val="2200"/>
              <a:buChar char="■"/>
              <a:defRPr>
                <a:solidFill>
                  <a:schemeClr val="lt1"/>
                </a:solidFill>
              </a:defRPr>
            </a:lvl3pPr>
            <a:lvl4pPr indent="-368300" lvl="3" marL="1828800" rtl="0">
              <a:spcBef>
                <a:spcPts val="0"/>
              </a:spcBef>
              <a:spcAft>
                <a:spcPts val="0"/>
              </a:spcAft>
              <a:buClr>
                <a:schemeClr val="lt1"/>
              </a:buClr>
              <a:buSzPts val="2200"/>
              <a:buChar char="●"/>
              <a:defRPr>
                <a:solidFill>
                  <a:schemeClr val="lt1"/>
                </a:solidFill>
              </a:defRPr>
            </a:lvl4pPr>
            <a:lvl5pPr indent="-368300" lvl="4" marL="2286000" rtl="0">
              <a:spcBef>
                <a:spcPts val="0"/>
              </a:spcBef>
              <a:spcAft>
                <a:spcPts val="0"/>
              </a:spcAft>
              <a:buClr>
                <a:schemeClr val="lt1"/>
              </a:buClr>
              <a:buSzPts val="2200"/>
              <a:buChar char="○"/>
              <a:defRPr>
                <a:solidFill>
                  <a:schemeClr val="lt1"/>
                </a:solidFill>
              </a:defRPr>
            </a:lvl5pPr>
            <a:lvl6pPr indent="-368300" lvl="5" marL="2743200" rtl="0">
              <a:spcBef>
                <a:spcPts val="0"/>
              </a:spcBef>
              <a:spcAft>
                <a:spcPts val="0"/>
              </a:spcAft>
              <a:buClr>
                <a:schemeClr val="lt1"/>
              </a:buClr>
              <a:buSzPts val="2200"/>
              <a:buChar char="■"/>
              <a:defRPr>
                <a:solidFill>
                  <a:schemeClr val="lt1"/>
                </a:solidFill>
              </a:defRPr>
            </a:lvl6pPr>
            <a:lvl7pPr indent="-368300" lvl="6" marL="3200400" rtl="0">
              <a:spcBef>
                <a:spcPts val="0"/>
              </a:spcBef>
              <a:spcAft>
                <a:spcPts val="0"/>
              </a:spcAft>
              <a:buClr>
                <a:schemeClr val="lt1"/>
              </a:buClr>
              <a:buSzPts val="2200"/>
              <a:buChar char="●"/>
              <a:defRPr>
                <a:solidFill>
                  <a:schemeClr val="lt1"/>
                </a:solidFill>
              </a:defRPr>
            </a:lvl7pPr>
            <a:lvl8pPr indent="-368300" lvl="7" marL="3657600" rtl="0">
              <a:spcBef>
                <a:spcPts val="0"/>
              </a:spcBef>
              <a:spcAft>
                <a:spcPts val="0"/>
              </a:spcAft>
              <a:buClr>
                <a:schemeClr val="lt1"/>
              </a:buClr>
              <a:buSzPts val="2200"/>
              <a:buChar char="○"/>
              <a:defRPr>
                <a:solidFill>
                  <a:schemeClr val="lt1"/>
                </a:solidFill>
              </a:defRPr>
            </a:lvl8pPr>
            <a:lvl9pPr indent="-368300" lvl="8" marL="4114800" rtl="0">
              <a:spcBef>
                <a:spcPts val="0"/>
              </a:spcBef>
              <a:spcAft>
                <a:spcPts val="0"/>
              </a:spcAft>
              <a:buClr>
                <a:schemeClr val="lt1"/>
              </a:buClr>
              <a:buSzPts val="2200"/>
              <a:buChar char="■"/>
              <a:defRPr>
                <a:solidFill>
                  <a:schemeClr val="lt1"/>
                </a:solidFill>
              </a:defRPr>
            </a:lvl9pPr>
          </a:lstStyle>
          <a:p/>
        </p:txBody>
      </p:sp>
      <p:sp>
        <p:nvSpPr>
          <p:cNvPr id="58" name="Google Shape;58;p13"/>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9" name="Shape 59"/>
        <p:cNvGrpSpPr/>
        <p:nvPr/>
      </p:nvGrpSpPr>
      <p:grpSpPr>
        <a:xfrm>
          <a:off x="0" y="0"/>
          <a:ext cx="0" cy="0"/>
          <a:chOff x="0" y="0"/>
          <a:chExt cx="0" cy="0"/>
        </a:xfrm>
      </p:grpSpPr>
      <p:sp>
        <p:nvSpPr>
          <p:cNvPr id="60" name="Google Shape;60;p14"/>
          <p:cNvSpPr txBox="1"/>
          <p:nvPr>
            <p:ph idx="1" type="body"/>
          </p:nvPr>
        </p:nvSpPr>
        <p:spPr>
          <a:xfrm>
            <a:off x="454400" y="8028397"/>
            <a:ext cx="8531700" cy="1135500"/>
          </a:xfrm>
          <a:prstGeom prst="rect">
            <a:avLst/>
          </a:prstGeom>
        </p:spPr>
        <p:txBody>
          <a:bodyPr anchorCtr="0" anchor="ctr" bIns="144475" lIns="144475" spcFirstLastPara="1" rIns="144475" wrap="square" tIns="144475">
            <a:normAutofit/>
          </a:bodyPr>
          <a:lstStyle>
            <a:lvl1pPr indent="-228600" lvl="0" marL="457200" rtl="0">
              <a:lnSpc>
                <a:spcPct val="100000"/>
              </a:lnSpc>
              <a:spcBef>
                <a:spcPts val="0"/>
              </a:spcBef>
              <a:spcAft>
                <a:spcPts val="0"/>
              </a:spcAft>
              <a:buClr>
                <a:schemeClr val="accent3"/>
              </a:buClr>
              <a:buSzPts val="2800"/>
              <a:buFont typeface="Alfa Slab One"/>
              <a:buNone/>
              <a:defRPr>
                <a:solidFill>
                  <a:schemeClr val="accent3"/>
                </a:solidFill>
                <a:latin typeface="Alfa Slab One"/>
                <a:ea typeface="Alfa Slab One"/>
                <a:cs typeface="Alfa Slab One"/>
                <a:sym typeface="Alfa Slab One"/>
              </a:defRPr>
            </a:lvl1pPr>
          </a:lstStyle>
          <a:p/>
        </p:txBody>
      </p:sp>
      <p:sp>
        <p:nvSpPr>
          <p:cNvPr id="61" name="Google Shape;61;p14"/>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2" name="Shape 62"/>
        <p:cNvGrpSpPr/>
        <p:nvPr/>
      </p:nvGrpSpPr>
      <p:grpSpPr>
        <a:xfrm>
          <a:off x="0" y="0"/>
          <a:ext cx="0" cy="0"/>
          <a:chOff x="0" y="0"/>
          <a:chExt cx="0" cy="0"/>
        </a:xfrm>
      </p:grpSpPr>
      <p:sp>
        <p:nvSpPr>
          <p:cNvPr id="63" name="Google Shape;63;p15"/>
          <p:cNvSpPr txBox="1"/>
          <p:nvPr>
            <p:ph hasCustomPrompt="1" type="title"/>
          </p:nvPr>
        </p:nvSpPr>
        <p:spPr>
          <a:xfrm>
            <a:off x="443307" y="2214732"/>
            <a:ext cx="12118200" cy="3754800"/>
          </a:xfrm>
          <a:prstGeom prst="rect">
            <a:avLst/>
          </a:prstGeom>
        </p:spPr>
        <p:txBody>
          <a:bodyPr anchorCtr="0" anchor="ctr" bIns="144475" lIns="144475" spcFirstLastPara="1" rIns="144475" wrap="square" tIns="144475">
            <a:normAutofit/>
          </a:bodyPr>
          <a:lstStyle>
            <a:lvl1pPr lvl="0" rtl="0" algn="ctr">
              <a:spcBef>
                <a:spcPts val="0"/>
              </a:spcBef>
              <a:spcAft>
                <a:spcPts val="0"/>
              </a:spcAft>
              <a:buClr>
                <a:schemeClr val="dk1"/>
              </a:buClr>
              <a:buSzPts val="17400"/>
              <a:buNone/>
              <a:defRPr sz="17400">
                <a:solidFill>
                  <a:schemeClr val="dk1"/>
                </a:solidFill>
              </a:defRPr>
            </a:lvl1pPr>
            <a:lvl2pPr lvl="1" rtl="0" algn="ctr">
              <a:spcBef>
                <a:spcPts val="0"/>
              </a:spcBef>
              <a:spcAft>
                <a:spcPts val="0"/>
              </a:spcAft>
              <a:buClr>
                <a:schemeClr val="dk1"/>
              </a:buClr>
              <a:buSzPts val="17400"/>
              <a:buNone/>
              <a:defRPr sz="17400">
                <a:solidFill>
                  <a:schemeClr val="dk1"/>
                </a:solidFill>
              </a:defRPr>
            </a:lvl2pPr>
            <a:lvl3pPr lvl="2" rtl="0" algn="ctr">
              <a:spcBef>
                <a:spcPts val="0"/>
              </a:spcBef>
              <a:spcAft>
                <a:spcPts val="0"/>
              </a:spcAft>
              <a:buClr>
                <a:schemeClr val="dk1"/>
              </a:buClr>
              <a:buSzPts val="17400"/>
              <a:buNone/>
              <a:defRPr sz="17400">
                <a:solidFill>
                  <a:schemeClr val="dk1"/>
                </a:solidFill>
              </a:defRPr>
            </a:lvl3pPr>
            <a:lvl4pPr lvl="3" rtl="0" algn="ctr">
              <a:spcBef>
                <a:spcPts val="0"/>
              </a:spcBef>
              <a:spcAft>
                <a:spcPts val="0"/>
              </a:spcAft>
              <a:buClr>
                <a:schemeClr val="dk1"/>
              </a:buClr>
              <a:buSzPts val="17400"/>
              <a:buNone/>
              <a:defRPr sz="17400">
                <a:solidFill>
                  <a:schemeClr val="dk1"/>
                </a:solidFill>
              </a:defRPr>
            </a:lvl4pPr>
            <a:lvl5pPr lvl="4" rtl="0" algn="ctr">
              <a:spcBef>
                <a:spcPts val="0"/>
              </a:spcBef>
              <a:spcAft>
                <a:spcPts val="0"/>
              </a:spcAft>
              <a:buClr>
                <a:schemeClr val="dk1"/>
              </a:buClr>
              <a:buSzPts val="17400"/>
              <a:buNone/>
              <a:defRPr sz="17400">
                <a:solidFill>
                  <a:schemeClr val="dk1"/>
                </a:solidFill>
              </a:defRPr>
            </a:lvl5pPr>
            <a:lvl6pPr lvl="5" rtl="0" algn="ctr">
              <a:spcBef>
                <a:spcPts val="0"/>
              </a:spcBef>
              <a:spcAft>
                <a:spcPts val="0"/>
              </a:spcAft>
              <a:buClr>
                <a:schemeClr val="dk1"/>
              </a:buClr>
              <a:buSzPts val="17400"/>
              <a:buNone/>
              <a:defRPr sz="17400">
                <a:solidFill>
                  <a:schemeClr val="dk1"/>
                </a:solidFill>
              </a:defRPr>
            </a:lvl6pPr>
            <a:lvl7pPr lvl="6" rtl="0" algn="ctr">
              <a:spcBef>
                <a:spcPts val="0"/>
              </a:spcBef>
              <a:spcAft>
                <a:spcPts val="0"/>
              </a:spcAft>
              <a:buClr>
                <a:schemeClr val="dk1"/>
              </a:buClr>
              <a:buSzPts val="17400"/>
              <a:buNone/>
              <a:defRPr sz="17400">
                <a:solidFill>
                  <a:schemeClr val="dk1"/>
                </a:solidFill>
              </a:defRPr>
            </a:lvl7pPr>
            <a:lvl8pPr lvl="7" rtl="0" algn="ctr">
              <a:spcBef>
                <a:spcPts val="0"/>
              </a:spcBef>
              <a:spcAft>
                <a:spcPts val="0"/>
              </a:spcAft>
              <a:buClr>
                <a:schemeClr val="dk1"/>
              </a:buClr>
              <a:buSzPts val="17400"/>
              <a:buNone/>
              <a:defRPr sz="17400">
                <a:solidFill>
                  <a:schemeClr val="dk1"/>
                </a:solidFill>
              </a:defRPr>
            </a:lvl8pPr>
            <a:lvl9pPr lvl="8" rtl="0" algn="ctr">
              <a:spcBef>
                <a:spcPts val="0"/>
              </a:spcBef>
              <a:spcAft>
                <a:spcPts val="0"/>
              </a:spcAft>
              <a:buClr>
                <a:schemeClr val="dk1"/>
              </a:buClr>
              <a:buSzPts val="17400"/>
              <a:buNone/>
              <a:defRPr sz="17400">
                <a:solidFill>
                  <a:schemeClr val="dk1"/>
                </a:solidFill>
              </a:defRPr>
            </a:lvl9pPr>
          </a:lstStyle>
          <a:p>
            <a:r>
              <a:t>xx%</a:t>
            </a:r>
          </a:p>
        </p:txBody>
      </p:sp>
      <p:sp>
        <p:nvSpPr>
          <p:cNvPr id="64" name="Google Shape;64;p15"/>
          <p:cNvSpPr txBox="1"/>
          <p:nvPr>
            <p:ph idx="1" type="body"/>
          </p:nvPr>
        </p:nvSpPr>
        <p:spPr>
          <a:xfrm>
            <a:off x="443307" y="6114133"/>
            <a:ext cx="12118200" cy="2032200"/>
          </a:xfrm>
          <a:prstGeom prst="rect">
            <a:avLst/>
          </a:prstGeom>
        </p:spPr>
        <p:txBody>
          <a:bodyPr anchorCtr="0" anchor="t" bIns="144475" lIns="144475" spcFirstLastPara="1" rIns="144475" wrap="square" tIns="144475">
            <a:normAutofit/>
          </a:bodyPr>
          <a:lstStyle>
            <a:lvl1pPr indent="-406400" lvl="0" marL="457200" rtl="0" algn="ctr">
              <a:spcBef>
                <a:spcPts val="0"/>
              </a:spcBef>
              <a:spcAft>
                <a:spcPts val="0"/>
              </a:spcAft>
              <a:buSzPts val="2800"/>
              <a:buChar char="●"/>
              <a:defRPr/>
            </a:lvl1pPr>
            <a:lvl2pPr indent="-368300" lvl="1" marL="914400" rtl="0" algn="ctr">
              <a:spcBef>
                <a:spcPts val="0"/>
              </a:spcBef>
              <a:spcAft>
                <a:spcPts val="0"/>
              </a:spcAft>
              <a:buSzPts val="2200"/>
              <a:buChar char="○"/>
              <a:defRPr/>
            </a:lvl2pPr>
            <a:lvl3pPr indent="-368300" lvl="2" marL="1371600" rtl="0" algn="ctr">
              <a:spcBef>
                <a:spcPts val="0"/>
              </a:spcBef>
              <a:spcAft>
                <a:spcPts val="0"/>
              </a:spcAft>
              <a:buSzPts val="2200"/>
              <a:buChar char="■"/>
              <a:defRPr/>
            </a:lvl3pPr>
            <a:lvl4pPr indent="-368300" lvl="3" marL="1828800" rtl="0" algn="ctr">
              <a:spcBef>
                <a:spcPts val="0"/>
              </a:spcBef>
              <a:spcAft>
                <a:spcPts val="0"/>
              </a:spcAft>
              <a:buSzPts val="2200"/>
              <a:buChar char="●"/>
              <a:defRPr/>
            </a:lvl4pPr>
            <a:lvl5pPr indent="-368300" lvl="4" marL="2286000" rtl="0" algn="ctr">
              <a:spcBef>
                <a:spcPts val="0"/>
              </a:spcBef>
              <a:spcAft>
                <a:spcPts val="0"/>
              </a:spcAft>
              <a:buSzPts val="2200"/>
              <a:buChar char="○"/>
              <a:defRPr/>
            </a:lvl5pPr>
            <a:lvl6pPr indent="-368300" lvl="5" marL="2743200" rtl="0" algn="ctr">
              <a:spcBef>
                <a:spcPts val="0"/>
              </a:spcBef>
              <a:spcAft>
                <a:spcPts val="0"/>
              </a:spcAft>
              <a:buSzPts val="2200"/>
              <a:buChar char="■"/>
              <a:defRPr/>
            </a:lvl6pPr>
            <a:lvl7pPr indent="-368300" lvl="6" marL="3200400" rtl="0" algn="ctr">
              <a:spcBef>
                <a:spcPts val="0"/>
              </a:spcBef>
              <a:spcAft>
                <a:spcPts val="0"/>
              </a:spcAft>
              <a:buSzPts val="2200"/>
              <a:buChar char="●"/>
              <a:defRPr/>
            </a:lvl7pPr>
            <a:lvl8pPr indent="-368300" lvl="7" marL="3657600" rtl="0" algn="ctr">
              <a:spcBef>
                <a:spcPts val="0"/>
              </a:spcBef>
              <a:spcAft>
                <a:spcPts val="0"/>
              </a:spcAft>
              <a:buSzPts val="2200"/>
              <a:buChar char="○"/>
              <a:defRPr/>
            </a:lvl8pPr>
            <a:lvl9pPr indent="-368300" lvl="8" marL="4114800" rtl="0" algn="ctr">
              <a:spcBef>
                <a:spcPts val="0"/>
              </a:spcBef>
              <a:spcAft>
                <a:spcPts val="0"/>
              </a:spcAft>
              <a:buSzPts val="2200"/>
              <a:buChar char="■"/>
              <a:defRPr/>
            </a:lvl9pPr>
          </a:lstStyle>
          <a:p/>
        </p:txBody>
      </p:sp>
      <p:sp>
        <p:nvSpPr>
          <p:cNvPr id="65" name="Google Shape;65;p15"/>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6"/>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Page">
  <p:cSld name="Standard Page">
    <p:spTree>
      <p:nvGrpSpPr>
        <p:cNvPr id="14" name="Shape 14"/>
        <p:cNvGrpSpPr/>
        <p:nvPr/>
      </p:nvGrpSpPr>
      <p:grpSpPr>
        <a:xfrm>
          <a:off x="0" y="0"/>
          <a:ext cx="0" cy="0"/>
          <a:chOff x="0" y="0"/>
          <a:chExt cx="0" cy="0"/>
        </a:xfrm>
      </p:grpSpPr>
      <p:sp>
        <p:nvSpPr>
          <p:cNvPr id="15" name="Google Shape;15;p3"/>
          <p:cNvSpPr txBox="1"/>
          <p:nvPr>
            <p:ph type="title"/>
          </p:nvPr>
        </p:nvSpPr>
        <p:spPr>
          <a:xfrm>
            <a:off x="975359" y="13870"/>
            <a:ext cx="11054082" cy="1549163"/>
          </a:xfrm>
          <a:prstGeom prst="rect">
            <a:avLst/>
          </a:prstGeom>
          <a:noFill/>
          <a:ln>
            <a:noFill/>
          </a:ln>
        </p:spPr>
        <p:txBody>
          <a:bodyPr anchorCtr="0" anchor="b"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 type="body"/>
          </p:nvPr>
        </p:nvSpPr>
        <p:spPr>
          <a:xfrm>
            <a:off x="934198" y="1950719"/>
            <a:ext cx="11136404" cy="6621256"/>
          </a:xfrm>
          <a:prstGeom prst="rect">
            <a:avLst/>
          </a:prstGeom>
          <a:noFill/>
          <a:ln>
            <a:noFill/>
          </a:ln>
        </p:spPr>
        <p:txBody>
          <a:bodyPr anchorCtr="0" anchor="t" bIns="65000" lIns="65000" spcFirstLastPara="1" rIns="65000" wrap="square" tIns="65000">
            <a:noAutofit/>
          </a:bodyPr>
          <a:lstStyle>
            <a:lvl1pPr indent="-400050" lvl="0" marL="457200" algn="l">
              <a:lnSpc>
                <a:spcPct val="110000"/>
              </a:lnSpc>
              <a:spcBef>
                <a:spcPts val="2000"/>
              </a:spcBef>
              <a:spcAft>
                <a:spcPts val="0"/>
              </a:spcAft>
              <a:buSzPts val="2700"/>
              <a:buChar char="‣"/>
              <a:defRPr/>
            </a:lvl1pPr>
            <a:lvl2pPr indent="-495300" lvl="1" marL="914400" algn="l">
              <a:lnSpc>
                <a:spcPct val="100000"/>
              </a:lnSpc>
              <a:spcBef>
                <a:spcPts val="700"/>
              </a:spcBef>
              <a:spcAft>
                <a:spcPts val="0"/>
              </a:spcAft>
              <a:buSzPts val="4200"/>
              <a:buFont typeface="Helvetica Neue"/>
              <a:buChar char="•"/>
              <a:defRPr b="0" sz="2800"/>
            </a:lvl2pPr>
            <a:lvl3pPr indent="-393700" lvl="2" marL="1371600" algn="l">
              <a:lnSpc>
                <a:spcPct val="100000"/>
              </a:lnSpc>
              <a:spcBef>
                <a:spcPts val="700"/>
              </a:spcBef>
              <a:spcAft>
                <a:spcPts val="0"/>
              </a:spcAft>
              <a:buSzPts val="2600"/>
              <a:buFont typeface="Helvetica Neue"/>
              <a:buChar char="»"/>
              <a:defRPr b="0" sz="2600"/>
            </a:lvl3pPr>
            <a:lvl4pPr indent="-342900" lvl="3" marL="1828800" algn="l">
              <a:lnSpc>
                <a:spcPct val="100000"/>
              </a:lnSpc>
              <a:spcBef>
                <a:spcPts val="700"/>
              </a:spcBef>
              <a:spcAft>
                <a:spcPts val="0"/>
              </a:spcAft>
              <a:buSzPts val="1800"/>
              <a:buFont typeface="Helvetica Neue"/>
              <a:buChar char="✓"/>
              <a:defRPr b="0" sz="2400"/>
            </a:lvl4pPr>
            <a:lvl5pPr indent="-333375" lvl="4" marL="2286000" algn="l">
              <a:lnSpc>
                <a:spcPct val="100000"/>
              </a:lnSpc>
              <a:spcBef>
                <a:spcPts val="700"/>
              </a:spcBef>
              <a:spcAft>
                <a:spcPts val="0"/>
              </a:spcAft>
              <a:buSzPts val="1650"/>
              <a:buFont typeface="Helvetica Neue"/>
              <a:buChar char="-"/>
              <a:defRPr b="0" sz="2200"/>
            </a:lvl5pPr>
            <a:lvl6pPr indent="-228600" lvl="5" marL="2743200" algn="l">
              <a:lnSpc>
                <a:spcPct val="110000"/>
              </a:lnSpc>
              <a:spcBef>
                <a:spcPts val="2000"/>
              </a:spcBef>
              <a:spcAft>
                <a:spcPts val="0"/>
              </a:spcAft>
              <a:buSzPts val="1400"/>
              <a:buNone/>
              <a:defRPr/>
            </a:lvl6pPr>
            <a:lvl7pPr indent="-228600" lvl="6" marL="3200400" algn="l">
              <a:lnSpc>
                <a:spcPct val="110000"/>
              </a:lnSpc>
              <a:spcBef>
                <a:spcPts val="2000"/>
              </a:spcBef>
              <a:spcAft>
                <a:spcPts val="0"/>
              </a:spcAft>
              <a:buSzPts val="1400"/>
              <a:buNone/>
              <a:defRPr/>
            </a:lvl7pPr>
            <a:lvl8pPr indent="-228600" lvl="7" marL="3657600" algn="l">
              <a:lnSpc>
                <a:spcPct val="110000"/>
              </a:lnSpc>
              <a:spcBef>
                <a:spcPts val="2000"/>
              </a:spcBef>
              <a:spcAft>
                <a:spcPts val="0"/>
              </a:spcAft>
              <a:buSzPts val="1400"/>
              <a:buNone/>
              <a:defRPr/>
            </a:lvl8pPr>
            <a:lvl9pPr indent="-228600" lvl="8" marL="4114800" algn="l">
              <a:lnSpc>
                <a:spcPct val="110000"/>
              </a:lnSpc>
              <a:spcBef>
                <a:spcPts val="2000"/>
              </a:spcBef>
              <a:spcAft>
                <a:spcPts val="0"/>
              </a:spcAft>
              <a:buSzPts val="1400"/>
              <a:buNone/>
              <a:defRPr/>
            </a:lvl9pPr>
          </a:lstStyle>
          <a:p/>
        </p:txBody>
      </p:sp>
      <p:sp>
        <p:nvSpPr>
          <p:cNvPr id="17" name="Google Shape;17;p3"/>
          <p:cNvSpPr txBox="1"/>
          <p:nvPr>
            <p:ph idx="12" type="sldNum"/>
          </p:nvPr>
        </p:nvSpPr>
        <p:spPr>
          <a:xfrm>
            <a:off x="112607" y="9368817"/>
            <a:ext cx="678306" cy="282449"/>
          </a:xfrm>
          <a:prstGeom prst="rect">
            <a:avLst/>
          </a:prstGeom>
          <a:noFill/>
          <a:ln>
            <a:noFill/>
          </a:ln>
        </p:spPr>
        <p:txBody>
          <a:bodyPr anchorCtr="0" anchor="ctr" bIns="0" lIns="0" spcFirstLastPara="1" rIns="0" wrap="square" tIns="0">
            <a:noAutofit/>
          </a:bodyPr>
          <a:lstStyle>
            <a:lvl1pPr indent="0" lvl="0" marL="0" algn="l">
              <a:spcBef>
                <a:spcPts val="0"/>
              </a:spcBef>
              <a:buNone/>
              <a:defRPr sz="1000">
                <a:solidFill>
                  <a:srgbClr val="59585A"/>
                </a:solidFill>
              </a:defRPr>
            </a:lvl1pPr>
            <a:lvl2pPr indent="0" lvl="1" marL="0" algn="l">
              <a:spcBef>
                <a:spcPts val="0"/>
              </a:spcBef>
              <a:buNone/>
              <a:defRPr sz="1000">
                <a:solidFill>
                  <a:srgbClr val="59585A"/>
                </a:solidFill>
              </a:defRPr>
            </a:lvl2pPr>
            <a:lvl3pPr indent="0" lvl="2" marL="0" algn="l">
              <a:spcBef>
                <a:spcPts val="0"/>
              </a:spcBef>
              <a:buNone/>
              <a:defRPr sz="1000">
                <a:solidFill>
                  <a:srgbClr val="59585A"/>
                </a:solidFill>
              </a:defRPr>
            </a:lvl3pPr>
            <a:lvl4pPr indent="0" lvl="3" marL="0" algn="l">
              <a:spcBef>
                <a:spcPts val="0"/>
              </a:spcBef>
              <a:buNone/>
              <a:defRPr sz="1000">
                <a:solidFill>
                  <a:srgbClr val="59585A"/>
                </a:solidFill>
              </a:defRPr>
            </a:lvl4pPr>
            <a:lvl5pPr indent="0" lvl="4" marL="0" algn="l">
              <a:spcBef>
                <a:spcPts val="0"/>
              </a:spcBef>
              <a:buNone/>
              <a:defRPr sz="1000">
                <a:solidFill>
                  <a:srgbClr val="59585A"/>
                </a:solidFill>
              </a:defRPr>
            </a:lvl5pPr>
            <a:lvl6pPr indent="0" lvl="5" marL="0" algn="l">
              <a:spcBef>
                <a:spcPts val="0"/>
              </a:spcBef>
              <a:buNone/>
              <a:defRPr sz="1000">
                <a:solidFill>
                  <a:srgbClr val="59585A"/>
                </a:solidFill>
              </a:defRPr>
            </a:lvl6pPr>
            <a:lvl7pPr indent="0" lvl="6" marL="0" algn="l">
              <a:spcBef>
                <a:spcPts val="0"/>
              </a:spcBef>
              <a:buNone/>
              <a:defRPr sz="1000">
                <a:solidFill>
                  <a:srgbClr val="59585A"/>
                </a:solidFill>
              </a:defRPr>
            </a:lvl7pPr>
            <a:lvl8pPr indent="0" lvl="7" marL="0" algn="l">
              <a:spcBef>
                <a:spcPts val="0"/>
              </a:spcBef>
              <a:buNone/>
              <a:defRPr sz="1000">
                <a:solidFill>
                  <a:srgbClr val="59585A"/>
                </a:solidFill>
              </a:defRPr>
            </a:lvl8pPr>
            <a:lvl9pPr indent="0" lvl="8" marL="0" algn="l">
              <a:spcBef>
                <a:spcPts val="0"/>
              </a:spcBef>
              <a:buNone/>
              <a:defRPr sz="1000">
                <a:solidFill>
                  <a:srgbClr val="59585A"/>
                </a:solidFil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howMasterSp="0">
  <p:cSld name="Quote">
    <p:spTree>
      <p:nvGrpSpPr>
        <p:cNvPr id="18" name="Shape 18"/>
        <p:cNvGrpSpPr/>
        <p:nvPr/>
      </p:nvGrpSpPr>
      <p:grpSpPr>
        <a:xfrm>
          <a:off x="0" y="0"/>
          <a:ext cx="0" cy="0"/>
          <a:chOff x="0" y="0"/>
          <a:chExt cx="0" cy="0"/>
        </a:xfrm>
      </p:grpSpPr>
      <p:pic>
        <p:nvPicPr>
          <p:cNvPr id="19" name="Google Shape;19;p4"/>
          <p:cNvPicPr preferRelativeResize="0"/>
          <p:nvPr/>
        </p:nvPicPr>
        <p:blipFill rotWithShape="1">
          <a:blip r:embed="rId2">
            <a:alphaModFix/>
          </a:blip>
          <a:srcRect b="0" l="0" r="0" t="0"/>
          <a:stretch/>
        </p:blipFill>
        <p:spPr>
          <a:xfrm>
            <a:off x="0" y="0"/>
            <a:ext cx="13004800" cy="9753600"/>
          </a:xfrm>
          <a:prstGeom prst="rect">
            <a:avLst/>
          </a:prstGeom>
          <a:noFill/>
          <a:ln>
            <a:noFill/>
          </a:ln>
        </p:spPr>
      </p:pic>
      <p:sp>
        <p:nvSpPr>
          <p:cNvPr id="20" name="Google Shape;20;p4"/>
          <p:cNvSpPr txBox="1"/>
          <p:nvPr>
            <p:ph idx="12" type="sldNum"/>
          </p:nvPr>
        </p:nvSpPr>
        <p:spPr>
          <a:xfrm>
            <a:off x="112607" y="9368817"/>
            <a:ext cx="678306" cy="282449"/>
          </a:xfrm>
          <a:prstGeom prst="rect">
            <a:avLst/>
          </a:prstGeom>
          <a:noFill/>
          <a:ln>
            <a:noFill/>
          </a:ln>
        </p:spPr>
        <p:txBody>
          <a:bodyPr anchorCtr="0" anchor="ctr" bIns="0" lIns="0" spcFirstLastPara="1" rIns="0" wrap="square" tIns="0">
            <a:noAutofit/>
          </a:bodyPr>
          <a:lstStyle>
            <a:lvl1pPr indent="0" lvl="0" marL="0" marR="0" algn="ctr">
              <a:spcBef>
                <a:spcPts val="0"/>
              </a:spcBef>
              <a:buNone/>
              <a:defRPr b="0" i="0" sz="1000" u="none" cap="none" strike="noStrike">
                <a:solidFill>
                  <a:srgbClr val="59585A"/>
                </a:solidFill>
                <a:latin typeface="Helvetica Neue"/>
                <a:ea typeface="Helvetica Neue"/>
                <a:cs typeface="Helvetica Neue"/>
                <a:sym typeface="Helvetica Neue"/>
              </a:defRPr>
            </a:lvl1pPr>
            <a:lvl2pPr indent="0" lvl="1" marL="0" marR="0" algn="ctr">
              <a:spcBef>
                <a:spcPts val="0"/>
              </a:spcBef>
              <a:buNone/>
              <a:defRPr b="0" i="0" sz="1000" u="none" cap="none" strike="noStrike">
                <a:solidFill>
                  <a:srgbClr val="59585A"/>
                </a:solidFill>
                <a:latin typeface="Helvetica Neue"/>
                <a:ea typeface="Helvetica Neue"/>
                <a:cs typeface="Helvetica Neue"/>
                <a:sym typeface="Helvetica Neue"/>
              </a:defRPr>
            </a:lvl2pPr>
            <a:lvl3pPr indent="0" lvl="2" marL="0" marR="0" algn="ctr">
              <a:spcBef>
                <a:spcPts val="0"/>
              </a:spcBef>
              <a:buNone/>
              <a:defRPr b="0" i="0" sz="1000" u="none" cap="none" strike="noStrike">
                <a:solidFill>
                  <a:srgbClr val="59585A"/>
                </a:solidFill>
                <a:latin typeface="Helvetica Neue"/>
                <a:ea typeface="Helvetica Neue"/>
                <a:cs typeface="Helvetica Neue"/>
                <a:sym typeface="Helvetica Neue"/>
              </a:defRPr>
            </a:lvl3pPr>
            <a:lvl4pPr indent="0" lvl="3" marL="0" marR="0" algn="ctr">
              <a:spcBef>
                <a:spcPts val="0"/>
              </a:spcBef>
              <a:buNone/>
              <a:defRPr b="0" i="0" sz="1000" u="none" cap="none" strike="noStrike">
                <a:solidFill>
                  <a:srgbClr val="59585A"/>
                </a:solidFill>
                <a:latin typeface="Helvetica Neue"/>
                <a:ea typeface="Helvetica Neue"/>
                <a:cs typeface="Helvetica Neue"/>
                <a:sym typeface="Helvetica Neue"/>
              </a:defRPr>
            </a:lvl4pPr>
            <a:lvl5pPr indent="0" lvl="4" marL="0" marR="0" algn="ctr">
              <a:spcBef>
                <a:spcPts val="0"/>
              </a:spcBef>
              <a:buNone/>
              <a:defRPr b="0" i="0" sz="1000" u="none" cap="none" strike="noStrike">
                <a:solidFill>
                  <a:srgbClr val="59585A"/>
                </a:solidFill>
                <a:latin typeface="Helvetica Neue"/>
                <a:ea typeface="Helvetica Neue"/>
                <a:cs typeface="Helvetica Neue"/>
                <a:sym typeface="Helvetica Neue"/>
              </a:defRPr>
            </a:lvl5pPr>
            <a:lvl6pPr indent="0" lvl="5" marL="0" marR="0" algn="ctr">
              <a:spcBef>
                <a:spcPts val="0"/>
              </a:spcBef>
              <a:buNone/>
              <a:defRPr b="0" i="0" sz="1000" u="none" cap="none" strike="noStrike">
                <a:solidFill>
                  <a:srgbClr val="59585A"/>
                </a:solidFill>
                <a:latin typeface="Helvetica Neue"/>
                <a:ea typeface="Helvetica Neue"/>
                <a:cs typeface="Helvetica Neue"/>
                <a:sym typeface="Helvetica Neue"/>
              </a:defRPr>
            </a:lvl6pPr>
            <a:lvl7pPr indent="0" lvl="6" marL="0" marR="0" algn="ctr">
              <a:spcBef>
                <a:spcPts val="0"/>
              </a:spcBef>
              <a:buNone/>
              <a:defRPr b="0" i="0" sz="1000" u="none" cap="none" strike="noStrike">
                <a:solidFill>
                  <a:srgbClr val="59585A"/>
                </a:solidFill>
                <a:latin typeface="Helvetica Neue"/>
                <a:ea typeface="Helvetica Neue"/>
                <a:cs typeface="Helvetica Neue"/>
                <a:sym typeface="Helvetica Neue"/>
              </a:defRPr>
            </a:lvl7pPr>
            <a:lvl8pPr indent="0" lvl="7" marL="0" marR="0" algn="ctr">
              <a:spcBef>
                <a:spcPts val="0"/>
              </a:spcBef>
              <a:buNone/>
              <a:defRPr b="0" i="0" sz="1000" u="none" cap="none" strike="noStrike">
                <a:solidFill>
                  <a:srgbClr val="59585A"/>
                </a:solidFill>
                <a:latin typeface="Helvetica Neue"/>
                <a:ea typeface="Helvetica Neue"/>
                <a:cs typeface="Helvetica Neue"/>
                <a:sym typeface="Helvetica Neue"/>
              </a:defRPr>
            </a:lvl8pPr>
            <a:lvl9pPr indent="0" lvl="8" marL="0" marR="0" algn="ctr">
              <a:spcBef>
                <a:spcPts val="0"/>
              </a:spcBef>
              <a:buNone/>
              <a:defRPr b="0" i="0" sz="1000" u="none" cap="none" strike="noStrike">
                <a:solidFill>
                  <a:srgbClr val="59585A"/>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cxnSp>
        <p:nvCxnSpPr>
          <p:cNvPr id="26" name="Google Shape;26;p6"/>
          <p:cNvCxnSpPr/>
          <p:nvPr/>
        </p:nvCxnSpPr>
        <p:spPr>
          <a:xfrm>
            <a:off x="6084693" y="5217019"/>
            <a:ext cx="835500" cy="0"/>
          </a:xfrm>
          <a:prstGeom prst="straightConnector1">
            <a:avLst/>
          </a:prstGeom>
          <a:noFill/>
          <a:ln cap="flat" cmpd="sng" w="76200">
            <a:solidFill>
              <a:schemeClr val="dk1"/>
            </a:solidFill>
            <a:prstDash val="solid"/>
            <a:round/>
            <a:headEnd len="sm" w="sm" type="none"/>
            <a:tailEnd len="sm" w="sm" type="none"/>
          </a:ln>
        </p:spPr>
      </p:cxnSp>
      <p:sp>
        <p:nvSpPr>
          <p:cNvPr id="27" name="Google Shape;27;p6"/>
          <p:cNvSpPr txBox="1"/>
          <p:nvPr>
            <p:ph type="ctrTitle"/>
          </p:nvPr>
        </p:nvSpPr>
        <p:spPr>
          <a:xfrm>
            <a:off x="443307" y="1130145"/>
            <a:ext cx="12118200" cy="3712500"/>
          </a:xfrm>
          <a:prstGeom prst="rect">
            <a:avLst/>
          </a:prstGeom>
        </p:spPr>
        <p:txBody>
          <a:bodyPr anchorCtr="0" anchor="b" bIns="144475" lIns="144475" spcFirstLastPara="1" rIns="144475" wrap="square" tIns="144475">
            <a:normAutofit/>
          </a:bodyPr>
          <a:lstStyle>
            <a:lvl1pPr lvl="0" rtl="0" algn="ctr">
              <a:spcBef>
                <a:spcPts val="0"/>
              </a:spcBef>
              <a:spcAft>
                <a:spcPts val="0"/>
              </a:spcAft>
              <a:buSzPts val="8500"/>
              <a:buNone/>
              <a:defRPr sz="8500"/>
            </a:lvl1pPr>
            <a:lvl2pPr lvl="1" rtl="0" algn="ctr">
              <a:spcBef>
                <a:spcPts val="0"/>
              </a:spcBef>
              <a:spcAft>
                <a:spcPts val="0"/>
              </a:spcAft>
              <a:buSzPts val="8500"/>
              <a:buNone/>
              <a:defRPr sz="8500"/>
            </a:lvl2pPr>
            <a:lvl3pPr lvl="2" rtl="0" algn="ctr">
              <a:spcBef>
                <a:spcPts val="0"/>
              </a:spcBef>
              <a:spcAft>
                <a:spcPts val="0"/>
              </a:spcAft>
              <a:buSzPts val="8500"/>
              <a:buNone/>
              <a:defRPr sz="8500"/>
            </a:lvl3pPr>
            <a:lvl4pPr lvl="3" rtl="0" algn="ctr">
              <a:spcBef>
                <a:spcPts val="0"/>
              </a:spcBef>
              <a:spcAft>
                <a:spcPts val="0"/>
              </a:spcAft>
              <a:buSzPts val="8500"/>
              <a:buNone/>
              <a:defRPr sz="8500"/>
            </a:lvl4pPr>
            <a:lvl5pPr lvl="4" rtl="0" algn="ctr">
              <a:spcBef>
                <a:spcPts val="0"/>
              </a:spcBef>
              <a:spcAft>
                <a:spcPts val="0"/>
              </a:spcAft>
              <a:buSzPts val="8500"/>
              <a:buNone/>
              <a:defRPr sz="8500"/>
            </a:lvl5pPr>
            <a:lvl6pPr lvl="5" rtl="0" algn="ctr">
              <a:spcBef>
                <a:spcPts val="0"/>
              </a:spcBef>
              <a:spcAft>
                <a:spcPts val="0"/>
              </a:spcAft>
              <a:buSzPts val="8500"/>
              <a:buNone/>
              <a:defRPr sz="8500"/>
            </a:lvl6pPr>
            <a:lvl7pPr lvl="6" rtl="0" algn="ctr">
              <a:spcBef>
                <a:spcPts val="0"/>
              </a:spcBef>
              <a:spcAft>
                <a:spcPts val="0"/>
              </a:spcAft>
              <a:buSzPts val="8500"/>
              <a:buNone/>
              <a:defRPr sz="8500"/>
            </a:lvl7pPr>
            <a:lvl8pPr lvl="7" rtl="0" algn="ctr">
              <a:spcBef>
                <a:spcPts val="0"/>
              </a:spcBef>
              <a:spcAft>
                <a:spcPts val="0"/>
              </a:spcAft>
              <a:buSzPts val="8500"/>
              <a:buNone/>
              <a:defRPr sz="8500"/>
            </a:lvl8pPr>
            <a:lvl9pPr lvl="8" rtl="0" algn="ctr">
              <a:spcBef>
                <a:spcPts val="0"/>
              </a:spcBef>
              <a:spcAft>
                <a:spcPts val="0"/>
              </a:spcAft>
              <a:buSzPts val="8500"/>
              <a:buNone/>
              <a:defRPr sz="8500"/>
            </a:lvl9pPr>
          </a:lstStyle>
          <a:p/>
        </p:txBody>
      </p:sp>
      <p:sp>
        <p:nvSpPr>
          <p:cNvPr id="28" name="Google Shape;28;p6"/>
          <p:cNvSpPr txBox="1"/>
          <p:nvPr>
            <p:ph idx="1" type="subTitle"/>
          </p:nvPr>
        </p:nvSpPr>
        <p:spPr>
          <a:xfrm>
            <a:off x="443307" y="6003339"/>
            <a:ext cx="12118200" cy="1390800"/>
          </a:xfrm>
          <a:prstGeom prst="rect">
            <a:avLst/>
          </a:prstGeom>
        </p:spPr>
        <p:txBody>
          <a:bodyPr anchorCtr="0" anchor="t" bIns="144475" lIns="144475" spcFirstLastPara="1" rIns="144475" wrap="square" tIns="144475">
            <a:normAutofit/>
          </a:bodyPr>
          <a:lstStyle>
            <a:lvl1pPr lvl="0" rtl="0" algn="ctr">
              <a:lnSpc>
                <a:spcPct val="100000"/>
              </a:lnSpc>
              <a:spcBef>
                <a:spcPts val="0"/>
              </a:spcBef>
              <a:spcAft>
                <a:spcPts val="0"/>
              </a:spcAft>
              <a:buSzPts val="3800"/>
              <a:buNone/>
              <a:defRPr sz="3800"/>
            </a:lvl1pPr>
            <a:lvl2pPr lvl="1" rtl="0" algn="ctr">
              <a:lnSpc>
                <a:spcPct val="100000"/>
              </a:lnSpc>
              <a:spcBef>
                <a:spcPts val="0"/>
              </a:spcBef>
              <a:spcAft>
                <a:spcPts val="0"/>
              </a:spcAft>
              <a:buSzPts val="3800"/>
              <a:buNone/>
              <a:defRPr sz="3800"/>
            </a:lvl2pPr>
            <a:lvl3pPr lvl="2" rtl="0" algn="ctr">
              <a:lnSpc>
                <a:spcPct val="100000"/>
              </a:lnSpc>
              <a:spcBef>
                <a:spcPts val="0"/>
              </a:spcBef>
              <a:spcAft>
                <a:spcPts val="0"/>
              </a:spcAft>
              <a:buSzPts val="3800"/>
              <a:buNone/>
              <a:defRPr sz="3800"/>
            </a:lvl3pPr>
            <a:lvl4pPr lvl="3" rtl="0" algn="ctr">
              <a:lnSpc>
                <a:spcPct val="100000"/>
              </a:lnSpc>
              <a:spcBef>
                <a:spcPts val="0"/>
              </a:spcBef>
              <a:spcAft>
                <a:spcPts val="0"/>
              </a:spcAft>
              <a:buSzPts val="3800"/>
              <a:buNone/>
              <a:defRPr sz="3800"/>
            </a:lvl4pPr>
            <a:lvl5pPr lvl="4" rtl="0" algn="ctr">
              <a:lnSpc>
                <a:spcPct val="100000"/>
              </a:lnSpc>
              <a:spcBef>
                <a:spcPts val="0"/>
              </a:spcBef>
              <a:spcAft>
                <a:spcPts val="0"/>
              </a:spcAft>
              <a:buSzPts val="3800"/>
              <a:buNone/>
              <a:defRPr sz="3800"/>
            </a:lvl5pPr>
            <a:lvl6pPr lvl="5" rtl="0" algn="ctr">
              <a:lnSpc>
                <a:spcPct val="100000"/>
              </a:lnSpc>
              <a:spcBef>
                <a:spcPts val="0"/>
              </a:spcBef>
              <a:spcAft>
                <a:spcPts val="0"/>
              </a:spcAft>
              <a:buSzPts val="3800"/>
              <a:buNone/>
              <a:defRPr sz="3800"/>
            </a:lvl6pPr>
            <a:lvl7pPr lvl="6" rtl="0" algn="ctr">
              <a:lnSpc>
                <a:spcPct val="100000"/>
              </a:lnSpc>
              <a:spcBef>
                <a:spcPts val="0"/>
              </a:spcBef>
              <a:spcAft>
                <a:spcPts val="0"/>
              </a:spcAft>
              <a:buSzPts val="3800"/>
              <a:buNone/>
              <a:defRPr sz="3800"/>
            </a:lvl7pPr>
            <a:lvl8pPr lvl="7" rtl="0" algn="ctr">
              <a:lnSpc>
                <a:spcPct val="100000"/>
              </a:lnSpc>
              <a:spcBef>
                <a:spcPts val="0"/>
              </a:spcBef>
              <a:spcAft>
                <a:spcPts val="0"/>
              </a:spcAft>
              <a:buSzPts val="3800"/>
              <a:buNone/>
              <a:defRPr sz="3800"/>
            </a:lvl8pPr>
            <a:lvl9pPr lvl="8" rtl="0" algn="ctr">
              <a:lnSpc>
                <a:spcPct val="100000"/>
              </a:lnSpc>
              <a:spcBef>
                <a:spcPts val="0"/>
              </a:spcBef>
              <a:spcAft>
                <a:spcPts val="0"/>
              </a:spcAft>
              <a:buSzPts val="3800"/>
              <a:buNone/>
              <a:defRPr sz="3800"/>
            </a:lvl9pPr>
          </a:lstStyle>
          <a:p/>
        </p:txBody>
      </p:sp>
      <p:sp>
        <p:nvSpPr>
          <p:cNvPr id="29" name="Google Shape;29;p6"/>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30" name="Shape 30"/>
        <p:cNvGrpSpPr/>
        <p:nvPr/>
      </p:nvGrpSpPr>
      <p:grpSpPr>
        <a:xfrm>
          <a:off x="0" y="0"/>
          <a:ext cx="0" cy="0"/>
          <a:chOff x="0" y="0"/>
          <a:chExt cx="0" cy="0"/>
        </a:xfrm>
      </p:grpSpPr>
      <p:sp>
        <p:nvSpPr>
          <p:cNvPr id="31" name="Google Shape;31;p7"/>
          <p:cNvSpPr txBox="1"/>
          <p:nvPr>
            <p:ph type="title"/>
          </p:nvPr>
        </p:nvSpPr>
        <p:spPr>
          <a:xfrm>
            <a:off x="443307" y="4703858"/>
            <a:ext cx="11540400" cy="4638300"/>
          </a:xfrm>
          <a:prstGeom prst="rect">
            <a:avLst/>
          </a:prstGeom>
        </p:spPr>
        <p:txBody>
          <a:bodyPr anchorCtr="0" anchor="b" bIns="144475" lIns="144475" spcFirstLastPara="1" rIns="144475" wrap="square" tIns="144475">
            <a:normAutofit/>
          </a:bodyPr>
          <a:lstStyle>
            <a:lvl1pPr lvl="0" rtl="0">
              <a:spcBef>
                <a:spcPts val="0"/>
              </a:spcBef>
              <a:spcAft>
                <a:spcPts val="0"/>
              </a:spcAft>
              <a:buClr>
                <a:schemeClr val="lt1"/>
              </a:buClr>
              <a:buSzPts val="10700"/>
              <a:buNone/>
              <a:defRPr sz="10700">
                <a:solidFill>
                  <a:schemeClr val="lt1"/>
                </a:solidFill>
              </a:defRPr>
            </a:lvl1pPr>
            <a:lvl2pPr lvl="1" rtl="0">
              <a:spcBef>
                <a:spcPts val="0"/>
              </a:spcBef>
              <a:spcAft>
                <a:spcPts val="0"/>
              </a:spcAft>
              <a:buClr>
                <a:schemeClr val="lt1"/>
              </a:buClr>
              <a:buSzPts val="10700"/>
              <a:buNone/>
              <a:defRPr sz="10700">
                <a:solidFill>
                  <a:schemeClr val="lt1"/>
                </a:solidFill>
              </a:defRPr>
            </a:lvl2pPr>
            <a:lvl3pPr lvl="2" rtl="0">
              <a:spcBef>
                <a:spcPts val="0"/>
              </a:spcBef>
              <a:spcAft>
                <a:spcPts val="0"/>
              </a:spcAft>
              <a:buClr>
                <a:schemeClr val="lt1"/>
              </a:buClr>
              <a:buSzPts val="10700"/>
              <a:buNone/>
              <a:defRPr sz="10700">
                <a:solidFill>
                  <a:schemeClr val="lt1"/>
                </a:solidFill>
              </a:defRPr>
            </a:lvl3pPr>
            <a:lvl4pPr lvl="3" rtl="0">
              <a:spcBef>
                <a:spcPts val="0"/>
              </a:spcBef>
              <a:spcAft>
                <a:spcPts val="0"/>
              </a:spcAft>
              <a:buClr>
                <a:schemeClr val="lt1"/>
              </a:buClr>
              <a:buSzPts val="10700"/>
              <a:buNone/>
              <a:defRPr sz="10700">
                <a:solidFill>
                  <a:schemeClr val="lt1"/>
                </a:solidFill>
              </a:defRPr>
            </a:lvl4pPr>
            <a:lvl5pPr lvl="4" rtl="0">
              <a:spcBef>
                <a:spcPts val="0"/>
              </a:spcBef>
              <a:spcAft>
                <a:spcPts val="0"/>
              </a:spcAft>
              <a:buClr>
                <a:schemeClr val="lt1"/>
              </a:buClr>
              <a:buSzPts val="10700"/>
              <a:buNone/>
              <a:defRPr sz="10700">
                <a:solidFill>
                  <a:schemeClr val="lt1"/>
                </a:solidFill>
              </a:defRPr>
            </a:lvl5pPr>
            <a:lvl6pPr lvl="5" rtl="0">
              <a:spcBef>
                <a:spcPts val="0"/>
              </a:spcBef>
              <a:spcAft>
                <a:spcPts val="0"/>
              </a:spcAft>
              <a:buClr>
                <a:schemeClr val="lt1"/>
              </a:buClr>
              <a:buSzPts val="10700"/>
              <a:buNone/>
              <a:defRPr sz="10700">
                <a:solidFill>
                  <a:schemeClr val="lt1"/>
                </a:solidFill>
              </a:defRPr>
            </a:lvl6pPr>
            <a:lvl7pPr lvl="6" rtl="0">
              <a:spcBef>
                <a:spcPts val="0"/>
              </a:spcBef>
              <a:spcAft>
                <a:spcPts val="0"/>
              </a:spcAft>
              <a:buClr>
                <a:schemeClr val="lt1"/>
              </a:buClr>
              <a:buSzPts val="10700"/>
              <a:buNone/>
              <a:defRPr sz="10700">
                <a:solidFill>
                  <a:schemeClr val="lt1"/>
                </a:solidFill>
              </a:defRPr>
            </a:lvl7pPr>
            <a:lvl8pPr lvl="7" rtl="0">
              <a:spcBef>
                <a:spcPts val="0"/>
              </a:spcBef>
              <a:spcAft>
                <a:spcPts val="0"/>
              </a:spcAft>
              <a:buClr>
                <a:schemeClr val="lt1"/>
              </a:buClr>
              <a:buSzPts val="10700"/>
              <a:buNone/>
              <a:defRPr sz="10700">
                <a:solidFill>
                  <a:schemeClr val="lt1"/>
                </a:solidFill>
              </a:defRPr>
            </a:lvl8pPr>
            <a:lvl9pPr lvl="8" rtl="0">
              <a:spcBef>
                <a:spcPts val="0"/>
              </a:spcBef>
              <a:spcAft>
                <a:spcPts val="0"/>
              </a:spcAft>
              <a:buClr>
                <a:schemeClr val="lt1"/>
              </a:buClr>
              <a:buSzPts val="10700"/>
              <a:buNone/>
              <a:defRPr sz="10700">
                <a:solidFill>
                  <a:schemeClr val="lt1"/>
                </a:solidFill>
              </a:defRPr>
            </a:lvl9pPr>
          </a:lstStyle>
          <a:p/>
        </p:txBody>
      </p:sp>
      <p:sp>
        <p:nvSpPr>
          <p:cNvPr id="32" name="Google Shape;32;p7"/>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33" name="Shape 33"/>
        <p:cNvGrpSpPr/>
        <p:nvPr/>
      </p:nvGrpSpPr>
      <p:grpSpPr>
        <a:xfrm>
          <a:off x="0" y="0"/>
          <a:ext cx="0" cy="0"/>
          <a:chOff x="0" y="0"/>
          <a:chExt cx="0" cy="0"/>
        </a:xfrm>
      </p:grpSpPr>
      <p:sp>
        <p:nvSpPr>
          <p:cNvPr id="34" name="Google Shape;34;p8"/>
          <p:cNvSpPr txBox="1"/>
          <p:nvPr>
            <p:ph type="title"/>
          </p:nvPr>
        </p:nvSpPr>
        <p:spPr>
          <a:xfrm>
            <a:off x="443307" y="843899"/>
            <a:ext cx="12118200" cy="1086000"/>
          </a:xfrm>
          <a:prstGeom prst="rect">
            <a:avLst/>
          </a:prstGeom>
        </p:spPr>
        <p:txBody>
          <a:bodyPr anchorCtr="0" anchor="t" bIns="144475" lIns="144475" spcFirstLastPara="1" rIns="144475" wrap="square" tIns="144475">
            <a:norm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p:txBody>
      </p:sp>
      <p:sp>
        <p:nvSpPr>
          <p:cNvPr id="35" name="Google Shape;35;p8"/>
          <p:cNvSpPr txBox="1"/>
          <p:nvPr>
            <p:ph idx="1" type="body"/>
          </p:nvPr>
        </p:nvSpPr>
        <p:spPr>
          <a:xfrm>
            <a:off x="443307" y="2185434"/>
            <a:ext cx="12118200" cy="6478500"/>
          </a:xfrm>
          <a:prstGeom prst="rect">
            <a:avLst/>
          </a:prstGeom>
        </p:spPr>
        <p:txBody>
          <a:bodyPr anchorCtr="0" anchor="t" bIns="144475" lIns="144475" spcFirstLastPara="1" rIns="144475" wrap="square" tIns="144475">
            <a:normAutofit/>
          </a:bodyPr>
          <a:lstStyle>
            <a:lvl1pPr indent="-406400" lvl="0" marL="457200" rtl="0">
              <a:spcBef>
                <a:spcPts val="0"/>
              </a:spcBef>
              <a:spcAft>
                <a:spcPts val="0"/>
              </a:spcAft>
              <a:buSzPts val="2800"/>
              <a:buChar char="●"/>
              <a:defRPr/>
            </a:lvl1pPr>
            <a:lvl2pPr indent="-368300" lvl="1" marL="914400" rtl="0">
              <a:spcBef>
                <a:spcPts val="0"/>
              </a:spcBef>
              <a:spcAft>
                <a:spcPts val="0"/>
              </a:spcAft>
              <a:buSzPts val="2200"/>
              <a:buChar char="○"/>
              <a:defRPr/>
            </a:lvl2pPr>
            <a:lvl3pPr indent="-368300" lvl="2" marL="1371600" rtl="0">
              <a:spcBef>
                <a:spcPts val="0"/>
              </a:spcBef>
              <a:spcAft>
                <a:spcPts val="0"/>
              </a:spcAft>
              <a:buSzPts val="2200"/>
              <a:buChar char="■"/>
              <a:defRPr/>
            </a:lvl3pPr>
            <a:lvl4pPr indent="-368300" lvl="3" marL="1828800" rtl="0">
              <a:spcBef>
                <a:spcPts val="0"/>
              </a:spcBef>
              <a:spcAft>
                <a:spcPts val="0"/>
              </a:spcAft>
              <a:buSzPts val="2200"/>
              <a:buChar char="●"/>
              <a:defRPr/>
            </a:lvl4pPr>
            <a:lvl5pPr indent="-368300" lvl="4" marL="2286000" rtl="0">
              <a:spcBef>
                <a:spcPts val="0"/>
              </a:spcBef>
              <a:spcAft>
                <a:spcPts val="0"/>
              </a:spcAft>
              <a:buSzPts val="2200"/>
              <a:buChar char="○"/>
              <a:defRPr/>
            </a:lvl5pPr>
            <a:lvl6pPr indent="-368300" lvl="5" marL="2743200" rtl="0">
              <a:spcBef>
                <a:spcPts val="0"/>
              </a:spcBef>
              <a:spcAft>
                <a:spcPts val="0"/>
              </a:spcAft>
              <a:buSzPts val="2200"/>
              <a:buChar char="■"/>
              <a:defRPr/>
            </a:lvl6pPr>
            <a:lvl7pPr indent="-368300" lvl="6" marL="3200400" rtl="0">
              <a:spcBef>
                <a:spcPts val="0"/>
              </a:spcBef>
              <a:spcAft>
                <a:spcPts val="0"/>
              </a:spcAft>
              <a:buSzPts val="2200"/>
              <a:buChar char="●"/>
              <a:defRPr/>
            </a:lvl7pPr>
            <a:lvl8pPr indent="-368300" lvl="7" marL="3657600" rtl="0">
              <a:spcBef>
                <a:spcPts val="0"/>
              </a:spcBef>
              <a:spcAft>
                <a:spcPts val="0"/>
              </a:spcAft>
              <a:buSzPts val="2200"/>
              <a:buChar char="○"/>
              <a:defRPr/>
            </a:lvl8pPr>
            <a:lvl9pPr indent="-368300" lvl="8" marL="4114800" rtl="0">
              <a:spcBef>
                <a:spcPts val="0"/>
              </a:spcBef>
              <a:spcAft>
                <a:spcPts val="0"/>
              </a:spcAft>
              <a:buSzPts val="2200"/>
              <a:buChar char="■"/>
              <a:defRPr/>
            </a:lvl9pPr>
          </a:lstStyle>
          <a:p/>
        </p:txBody>
      </p:sp>
      <p:sp>
        <p:nvSpPr>
          <p:cNvPr id="36" name="Google Shape;36;p8"/>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9"/>
          <p:cNvSpPr txBox="1"/>
          <p:nvPr>
            <p:ph type="title"/>
          </p:nvPr>
        </p:nvSpPr>
        <p:spPr>
          <a:xfrm>
            <a:off x="443307" y="843899"/>
            <a:ext cx="12118200" cy="1086000"/>
          </a:xfrm>
          <a:prstGeom prst="rect">
            <a:avLst/>
          </a:prstGeom>
        </p:spPr>
        <p:txBody>
          <a:bodyPr anchorCtr="0" anchor="t" bIns="144475" lIns="144475" spcFirstLastPara="1" rIns="144475" wrap="square" tIns="144475">
            <a:norm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p:txBody>
      </p:sp>
      <p:sp>
        <p:nvSpPr>
          <p:cNvPr id="39" name="Google Shape;39;p9"/>
          <p:cNvSpPr txBox="1"/>
          <p:nvPr>
            <p:ph idx="1" type="body"/>
          </p:nvPr>
        </p:nvSpPr>
        <p:spPr>
          <a:xfrm>
            <a:off x="443307" y="2185434"/>
            <a:ext cx="5688600" cy="6478500"/>
          </a:xfrm>
          <a:prstGeom prst="rect">
            <a:avLst/>
          </a:prstGeom>
        </p:spPr>
        <p:txBody>
          <a:bodyPr anchorCtr="0" anchor="t" bIns="144475" lIns="144475" spcFirstLastPara="1" rIns="144475" wrap="square" tIns="144475">
            <a:normAutofit/>
          </a:bodyPr>
          <a:lstStyle>
            <a:lvl1pPr indent="-368300" lvl="0" marL="457200" rtl="0">
              <a:spcBef>
                <a:spcPts val="0"/>
              </a:spcBef>
              <a:spcAft>
                <a:spcPts val="0"/>
              </a:spcAft>
              <a:buSzPts val="2200"/>
              <a:buChar char="●"/>
              <a:defRPr sz="2200"/>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40" name="Google Shape;40;p9"/>
          <p:cNvSpPr txBox="1"/>
          <p:nvPr>
            <p:ph idx="2" type="body"/>
          </p:nvPr>
        </p:nvSpPr>
        <p:spPr>
          <a:xfrm>
            <a:off x="6872747" y="2185434"/>
            <a:ext cx="5688600" cy="6478500"/>
          </a:xfrm>
          <a:prstGeom prst="rect">
            <a:avLst/>
          </a:prstGeom>
        </p:spPr>
        <p:txBody>
          <a:bodyPr anchorCtr="0" anchor="t" bIns="144475" lIns="144475" spcFirstLastPara="1" rIns="144475" wrap="square" tIns="144475">
            <a:normAutofit/>
          </a:bodyPr>
          <a:lstStyle>
            <a:lvl1pPr indent="-368300" lvl="0" marL="457200" rtl="0">
              <a:spcBef>
                <a:spcPts val="0"/>
              </a:spcBef>
              <a:spcAft>
                <a:spcPts val="0"/>
              </a:spcAft>
              <a:buSzPts val="2200"/>
              <a:buChar char="●"/>
              <a:defRPr sz="2200"/>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41" name="Google Shape;41;p9"/>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10"/>
          <p:cNvSpPr txBox="1"/>
          <p:nvPr>
            <p:ph type="title"/>
          </p:nvPr>
        </p:nvSpPr>
        <p:spPr>
          <a:xfrm>
            <a:off x="443307" y="843899"/>
            <a:ext cx="12118200" cy="1086000"/>
          </a:xfrm>
          <a:prstGeom prst="rect">
            <a:avLst/>
          </a:prstGeom>
        </p:spPr>
        <p:txBody>
          <a:bodyPr anchorCtr="0" anchor="t" bIns="144475" lIns="144475" spcFirstLastPara="1" rIns="144475" wrap="square" tIns="144475">
            <a:normAutofit/>
          </a:bodyPr>
          <a:lstStyle>
            <a:lvl1pPr lvl="0" rtl="0">
              <a:spcBef>
                <a:spcPts val="0"/>
              </a:spcBef>
              <a:spcAft>
                <a:spcPts val="0"/>
              </a:spcAft>
              <a:buSzPts val="4700"/>
              <a:buNone/>
              <a:defRPr/>
            </a:lvl1pPr>
            <a:lvl2pPr lvl="1" rtl="0">
              <a:spcBef>
                <a:spcPts val="0"/>
              </a:spcBef>
              <a:spcAft>
                <a:spcPts val="0"/>
              </a:spcAft>
              <a:buSzPts val="4700"/>
              <a:buNone/>
              <a:defRPr/>
            </a:lvl2pPr>
            <a:lvl3pPr lvl="2" rtl="0">
              <a:spcBef>
                <a:spcPts val="0"/>
              </a:spcBef>
              <a:spcAft>
                <a:spcPts val="0"/>
              </a:spcAft>
              <a:buSzPts val="4700"/>
              <a:buNone/>
              <a:defRPr/>
            </a:lvl3pPr>
            <a:lvl4pPr lvl="3" rtl="0">
              <a:spcBef>
                <a:spcPts val="0"/>
              </a:spcBef>
              <a:spcAft>
                <a:spcPts val="0"/>
              </a:spcAft>
              <a:buSzPts val="4700"/>
              <a:buNone/>
              <a:defRPr/>
            </a:lvl4pPr>
            <a:lvl5pPr lvl="4" rtl="0">
              <a:spcBef>
                <a:spcPts val="0"/>
              </a:spcBef>
              <a:spcAft>
                <a:spcPts val="0"/>
              </a:spcAft>
              <a:buSzPts val="4700"/>
              <a:buNone/>
              <a:defRPr/>
            </a:lvl5pPr>
            <a:lvl6pPr lvl="5" rtl="0">
              <a:spcBef>
                <a:spcPts val="0"/>
              </a:spcBef>
              <a:spcAft>
                <a:spcPts val="0"/>
              </a:spcAft>
              <a:buSzPts val="4700"/>
              <a:buNone/>
              <a:defRPr/>
            </a:lvl6pPr>
            <a:lvl7pPr lvl="6" rtl="0">
              <a:spcBef>
                <a:spcPts val="0"/>
              </a:spcBef>
              <a:spcAft>
                <a:spcPts val="0"/>
              </a:spcAft>
              <a:buSzPts val="4700"/>
              <a:buNone/>
              <a:defRPr/>
            </a:lvl7pPr>
            <a:lvl8pPr lvl="7" rtl="0">
              <a:spcBef>
                <a:spcPts val="0"/>
              </a:spcBef>
              <a:spcAft>
                <a:spcPts val="0"/>
              </a:spcAft>
              <a:buSzPts val="4700"/>
              <a:buNone/>
              <a:defRPr/>
            </a:lvl8pPr>
            <a:lvl9pPr lvl="8" rtl="0">
              <a:spcBef>
                <a:spcPts val="0"/>
              </a:spcBef>
              <a:spcAft>
                <a:spcPts val="0"/>
              </a:spcAft>
              <a:buSzPts val="4700"/>
              <a:buNone/>
              <a:defRPr/>
            </a:lvl9pPr>
          </a:lstStyle>
          <a:p/>
        </p:txBody>
      </p:sp>
      <p:sp>
        <p:nvSpPr>
          <p:cNvPr id="44" name="Google Shape;44;p10"/>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5" name="Shape 45"/>
        <p:cNvGrpSpPr/>
        <p:nvPr/>
      </p:nvGrpSpPr>
      <p:grpSpPr>
        <a:xfrm>
          <a:off x="0" y="0"/>
          <a:ext cx="0" cy="0"/>
          <a:chOff x="0" y="0"/>
          <a:chExt cx="0" cy="0"/>
        </a:xfrm>
      </p:grpSpPr>
      <p:sp>
        <p:nvSpPr>
          <p:cNvPr id="46" name="Google Shape;46;p11"/>
          <p:cNvSpPr txBox="1"/>
          <p:nvPr>
            <p:ph type="title"/>
          </p:nvPr>
        </p:nvSpPr>
        <p:spPr>
          <a:xfrm>
            <a:off x="443307" y="1198080"/>
            <a:ext cx="3993600" cy="1433100"/>
          </a:xfrm>
          <a:prstGeom prst="rect">
            <a:avLst/>
          </a:prstGeom>
        </p:spPr>
        <p:txBody>
          <a:bodyPr anchorCtr="0" anchor="b" bIns="144475" lIns="144475" spcFirstLastPara="1" rIns="144475" wrap="square" tIns="144475">
            <a:normAutofit/>
          </a:bodyPr>
          <a:lstStyle>
            <a:lvl1pPr lvl="0" rtl="0">
              <a:spcBef>
                <a:spcPts val="0"/>
              </a:spcBef>
              <a:spcAft>
                <a:spcPts val="0"/>
              </a:spcAft>
              <a:buSzPts val="3800"/>
              <a:buNone/>
              <a:defRPr sz="3800"/>
            </a:lvl1pPr>
            <a:lvl2pPr lvl="1" rtl="0">
              <a:spcBef>
                <a:spcPts val="0"/>
              </a:spcBef>
              <a:spcAft>
                <a:spcPts val="0"/>
              </a:spcAft>
              <a:buSzPts val="3800"/>
              <a:buNone/>
              <a:defRPr sz="3800"/>
            </a:lvl2pPr>
            <a:lvl3pPr lvl="2" rtl="0">
              <a:spcBef>
                <a:spcPts val="0"/>
              </a:spcBef>
              <a:spcAft>
                <a:spcPts val="0"/>
              </a:spcAft>
              <a:buSzPts val="3800"/>
              <a:buNone/>
              <a:defRPr sz="3800"/>
            </a:lvl3pPr>
            <a:lvl4pPr lvl="3" rtl="0">
              <a:spcBef>
                <a:spcPts val="0"/>
              </a:spcBef>
              <a:spcAft>
                <a:spcPts val="0"/>
              </a:spcAft>
              <a:buSzPts val="3800"/>
              <a:buNone/>
              <a:defRPr sz="3800"/>
            </a:lvl4pPr>
            <a:lvl5pPr lvl="4" rtl="0">
              <a:spcBef>
                <a:spcPts val="0"/>
              </a:spcBef>
              <a:spcAft>
                <a:spcPts val="0"/>
              </a:spcAft>
              <a:buSzPts val="3800"/>
              <a:buNone/>
              <a:defRPr sz="3800"/>
            </a:lvl5pPr>
            <a:lvl6pPr lvl="5" rtl="0">
              <a:spcBef>
                <a:spcPts val="0"/>
              </a:spcBef>
              <a:spcAft>
                <a:spcPts val="0"/>
              </a:spcAft>
              <a:buSzPts val="3800"/>
              <a:buNone/>
              <a:defRPr sz="3800"/>
            </a:lvl6pPr>
            <a:lvl7pPr lvl="6" rtl="0">
              <a:spcBef>
                <a:spcPts val="0"/>
              </a:spcBef>
              <a:spcAft>
                <a:spcPts val="0"/>
              </a:spcAft>
              <a:buSzPts val="3800"/>
              <a:buNone/>
              <a:defRPr sz="3800"/>
            </a:lvl7pPr>
            <a:lvl8pPr lvl="7" rtl="0">
              <a:spcBef>
                <a:spcPts val="0"/>
              </a:spcBef>
              <a:spcAft>
                <a:spcPts val="0"/>
              </a:spcAft>
              <a:buSzPts val="3800"/>
              <a:buNone/>
              <a:defRPr sz="3800"/>
            </a:lvl8pPr>
            <a:lvl9pPr lvl="8" rtl="0">
              <a:spcBef>
                <a:spcPts val="0"/>
              </a:spcBef>
              <a:spcAft>
                <a:spcPts val="0"/>
              </a:spcAft>
              <a:buSzPts val="3800"/>
              <a:buNone/>
              <a:defRPr sz="3800"/>
            </a:lvl9pPr>
          </a:lstStyle>
          <a:p/>
        </p:txBody>
      </p:sp>
      <p:sp>
        <p:nvSpPr>
          <p:cNvPr id="47" name="Google Shape;47;p11"/>
          <p:cNvSpPr txBox="1"/>
          <p:nvPr>
            <p:ph idx="1" type="body"/>
          </p:nvPr>
        </p:nvSpPr>
        <p:spPr>
          <a:xfrm>
            <a:off x="443307" y="2827141"/>
            <a:ext cx="3993600" cy="5836800"/>
          </a:xfrm>
          <a:prstGeom prst="rect">
            <a:avLst/>
          </a:prstGeom>
        </p:spPr>
        <p:txBody>
          <a:bodyPr anchorCtr="0" anchor="t" bIns="144475" lIns="144475" spcFirstLastPara="1" rIns="144475" wrap="square" tIns="144475">
            <a:normAutofit/>
          </a:bodyPr>
          <a:lstStyle>
            <a:lvl1pPr indent="-349250" lvl="0" marL="457200" rtl="0">
              <a:spcBef>
                <a:spcPts val="0"/>
              </a:spcBef>
              <a:spcAft>
                <a:spcPts val="0"/>
              </a:spcAft>
              <a:buSzPts val="1900"/>
              <a:buChar char="●"/>
              <a:defRPr sz="1900"/>
            </a:lvl1pPr>
            <a:lvl2pPr indent="-349250" lvl="1" marL="914400" rtl="0">
              <a:spcBef>
                <a:spcPts val="0"/>
              </a:spcBef>
              <a:spcAft>
                <a:spcPts val="0"/>
              </a:spcAft>
              <a:buSzPts val="1900"/>
              <a:buChar char="○"/>
              <a:defRPr sz="1900"/>
            </a:lvl2pPr>
            <a:lvl3pPr indent="-349250" lvl="2" marL="1371600" rtl="0">
              <a:spcBef>
                <a:spcPts val="0"/>
              </a:spcBef>
              <a:spcAft>
                <a:spcPts val="0"/>
              </a:spcAft>
              <a:buSzPts val="1900"/>
              <a:buChar char="■"/>
              <a:defRPr sz="1900"/>
            </a:lvl3pPr>
            <a:lvl4pPr indent="-349250" lvl="3" marL="1828800" rtl="0">
              <a:spcBef>
                <a:spcPts val="0"/>
              </a:spcBef>
              <a:spcAft>
                <a:spcPts val="0"/>
              </a:spcAft>
              <a:buSzPts val="1900"/>
              <a:buChar char="●"/>
              <a:defRPr sz="1900"/>
            </a:lvl4pPr>
            <a:lvl5pPr indent="-349250" lvl="4" marL="2286000" rtl="0">
              <a:spcBef>
                <a:spcPts val="0"/>
              </a:spcBef>
              <a:spcAft>
                <a:spcPts val="0"/>
              </a:spcAft>
              <a:buSzPts val="1900"/>
              <a:buChar char="○"/>
              <a:defRPr sz="1900"/>
            </a:lvl5pPr>
            <a:lvl6pPr indent="-349250" lvl="5" marL="2743200" rtl="0">
              <a:spcBef>
                <a:spcPts val="0"/>
              </a:spcBef>
              <a:spcAft>
                <a:spcPts val="0"/>
              </a:spcAft>
              <a:buSzPts val="1900"/>
              <a:buChar char="■"/>
              <a:defRPr sz="1900"/>
            </a:lvl6pPr>
            <a:lvl7pPr indent="-349250" lvl="6" marL="3200400" rtl="0">
              <a:spcBef>
                <a:spcPts val="0"/>
              </a:spcBef>
              <a:spcAft>
                <a:spcPts val="0"/>
              </a:spcAft>
              <a:buSzPts val="1900"/>
              <a:buChar char="●"/>
              <a:defRPr sz="1900"/>
            </a:lvl7pPr>
            <a:lvl8pPr indent="-349250" lvl="7" marL="3657600" rtl="0">
              <a:spcBef>
                <a:spcPts val="0"/>
              </a:spcBef>
              <a:spcAft>
                <a:spcPts val="0"/>
              </a:spcAft>
              <a:buSzPts val="1900"/>
              <a:buChar char="○"/>
              <a:defRPr sz="1900"/>
            </a:lvl8pPr>
            <a:lvl9pPr indent="-349250" lvl="8" marL="4114800" rtl="0">
              <a:spcBef>
                <a:spcPts val="0"/>
              </a:spcBef>
              <a:spcAft>
                <a:spcPts val="0"/>
              </a:spcAft>
              <a:buSzPts val="1900"/>
              <a:buChar char="■"/>
              <a:defRPr sz="1900"/>
            </a:lvl9pPr>
          </a:lstStyle>
          <a:p/>
        </p:txBody>
      </p:sp>
      <p:sp>
        <p:nvSpPr>
          <p:cNvPr id="48" name="Google Shape;48;p11"/>
          <p:cNvSpPr txBox="1"/>
          <p:nvPr>
            <p:ph idx="12" type="sldNum"/>
          </p:nvPr>
        </p:nvSpPr>
        <p:spPr>
          <a:xfrm>
            <a:off x="12049718" y="8842841"/>
            <a:ext cx="780300" cy="746400"/>
          </a:xfrm>
          <a:prstGeom prst="rect">
            <a:avLst/>
          </a:prstGeom>
        </p:spPr>
        <p:txBody>
          <a:bodyPr anchorCtr="0" anchor="ctr" bIns="144475" lIns="144475" spcFirstLastPara="1" rIns="144475" wrap="square" tIns="14447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2" Type="http://schemas.openxmlformats.org/officeDocument/2006/relationships/theme" Target="../theme/theme1.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0" y="0"/>
            <a:ext cx="13004800" cy="9753600"/>
          </a:xfrm>
          <a:prstGeom prst="rect">
            <a:avLst/>
          </a:prstGeom>
          <a:noFill/>
          <a:ln>
            <a:noFill/>
          </a:ln>
        </p:spPr>
      </p:pic>
      <p:sp>
        <p:nvSpPr>
          <p:cNvPr id="7" name="Google Shape;7;p1"/>
          <p:cNvSpPr txBox="1"/>
          <p:nvPr>
            <p:ph type="title"/>
          </p:nvPr>
        </p:nvSpPr>
        <p:spPr>
          <a:xfrm>
            <a:off x="975359" y="13870"/>
            <a:ext cx="11054082" cy="1549163"/>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SzPts val="1400"/>
              <a:buNone/>
              <a:defRPr b="1" i="0" sz="4400" u="none" cap="none" strike="noStrike">
                <a:solidFill>
                  <a:srgbClr val="7FBF4A"/>
                </a:solidFill>
                <a:latin typeface="Helvetica Neue"/>
                <a:ea typeface="Helvetica Neue"/>
                <a:cs typeface="Helvetica Neue"/>
                <a:sym typeface="Helvetica Neue"/>
              </a:defRPr>
            </a:lvl1pPr>
            <a:lvl2pPr lvl="1" marR="0" rtl="0" algn="l">
              <a:spcBef>
                <a:spcPts val="0"/>
              </a:spcBef>
              <a:spcAft>
                <a:spcPts val="0"/>
              </a:spcAft>
              <a:buSzPts val="1400"/>
              <a:buNone/>
              <a:defRPr b="1" i="0" sz="4400" u="none" cap="none" strike="noStrike">
                <a:solidFill>
                  <a:srgbClr val="7FBF4A"/>
                </a:solidFill>
                <a:latin typeface="Helvetica Neue"/>
                <a:ea typeface="Helvetica Neue"/>
                <a:cs typeface="Helvetica Neue"/>
                <a:sym typeface="Helvetica Neue"/>
              </a:defRPr>
            </a:lvl2pPr>
            <a:lvl3pPr lvl="2" marR="0" rtl="0" algn="l">
              <a:spcBef>
                <a:spcPts val="0"/>
              </a:spcBef>
              <a:spcAft>
                <a:spcPts val="0"/>
              </a:spcAft>
              <a:buSzPts val="1400"/>
              <a:buNone/>
              <a:defRPr b="1" i="0" sz="4400" u="none" cap="none" strike="noStrike">
                <a:solidFill>
                  <a:srgbClr val="7FBF4A"/>
                </a:solidFill>
                <a:latin typeface="Helvetica Neue"/>
                <a:ea typeface="Helvetica Neue"/>
                <a:cs typeface="Helvetica Neue"/>
                <a:sym typeface="Helvetica Neue"/>
              </a:defRPr>
            </a:lvl3pPr>
            <a:lvl4pPr lvl="3" marR="0" rtl="0" algn="l">
              <a:spcBef>
                <a:spcPts val="0"/>
              </a:spcBef>
              <a:spcAft>
                <a:spcPts val="0"/>
              </a:spcAft>
              <a:buSzPts val="1400"/>
              <a:buNone/>
              <a:defRPr b="1" i="0" sz="4400" u="none" cap="none" strike="noStrike">
                <a:solidFill>
                  <a:srgbClr val="7FBF4A"/>
                </a:solidFill>
                <a:latin typeface="Helvetica Neue"/>
                <a:ea typeface="Helvetica Neue"/>
                <a:cs typeface="Helvetica Neue"/>
                <a:sym typeface="Helvetica Neue"/>
              </a:defRPr>
            </a:lvl4pPr>
            <a:lvl5pPr lvl="4" marR="0" rtl="0" algn="l">
              <a:spcBef>
                <a:spcPts val="0"/>
              </a:spcBef>
              <a:spcAft>
                <a:spcPts val="0"/>
              </a:spcAft>
              <a:buSzPts val="1400"/>
              <a:buNone/>
              <a:defRPr b="1" i="0" sz="4400" u="none" cap="none" strike="noStrike">
                <a:solidFill>
                  <a:srgbClr val="7FBF4A"/>
                </a:solidFill>
                <a:latin typeface="Helvetica Neue"/>
                <a:ea typeface="Helvetica Neue"/>
                <a:cs typeface="Helvetica Neue"/>
                <a:sym typeface="Helvetica Neue"/>
              </a:defRPr>
            </a:lvl5pPr>
            <a:lvl6pPr lvl="5" marR="0" rtl="0" algn="l">
              <a:spcBef>
                <a:spcPts val="0"/>
              </a:spcBef>
              <a:spcAft>
                <a:spcPts val="0"/>
              </a:spcAft>
              <a:buSzPts val="1400"/>
              <a:buNone/>
              <a:defRPr b="1" i="0" sz="4400" u="none" cap="none" strike="noStrike">
                <a:solidFill>
                  <a:srgbClr val="7FBF4A"/>
                </a:solidFill>
                <a:latin typeface="Helvetica Neue"/>
                <a:ea typeface="Helvetica Neue"/>
                <a:cs typeface="Helvetica Neue"/>
                <a:sym typeface="Helvetica Neue"/>
              </a:defRPr>
            </a:lvl6pPr>
            <a:lvl7pPr lvl="6" marR="0" rtl="0" algn="l">
              <a:spcBef>
                <a:spcPts val="0"/>
              </a:spcBef>
              <a:spcAft>
                <a:spcPts val="0"/>
              </a:spcAft>
              <a:buSzPts val="1400"/>
              <a:buNone/>
              <a:defRPr b="1" i="0" sz="4400" u="none" cap="none" strike="noStrike">
                <a:solidFill>
                  <a:srgbClr val="7FBF4A"/>
                </a:solidFill>
                <a:latin typeface="Helvetica Neue"/>
                <a:ea typeface="Helvetica Neue"/>
                <a:cs typeface="Helvetica Neue"/>
                <a:sym typeface="Helvetica Neue"/>
              </a:defRPr>
            </a:lvl7pPr>
            <a:lvl8pPr lvl="7" marR="0" rtl="0" algn="l">
              <a:spcBef>
                <a:spcPts val="0"/>
              </a:spcBef>
              <a:spcAft>
                <a:spcPts val="0"/>
              </a:spcAft>
              <a:buSzPts val="1400"/>
              <a:buNone/>
              <a:defRPr b="1" i="0" sz="4400" u="none" cap="none" strike="noStrike">
                <a:solidFill>
                  <a:srgbClr val="7FBF4A"/>
                </a:solidFill>
                <a:latin typeface="Helvetica Neue"/>
                <a:ea typeface="Helvetica Neue"/>
                <a:cs typeface="Helvetica Neue"/>
                <a:sym typeface="Helvetica Neue"/>
              </a:defRPr>
            </a:lvl8pPr>
            <a:lvl9pPr lvl="8" marR="0" rtl="0" algn="l">
              <a:spcBef>
                <a:spcPts val="0"/>
              </a:spcBef>
              <a:spcAft>
                <a:spcPts val="0"/>
              </a:spcAft>
              <a:buSzPts val="1400"/>
              <a:buNone/>
              <a:defRPr b="1" i="0" sz="4400" u="none" cap="none" strike="noStrike">
                <a:solidFill>
                  <a:srgbClr val="7FBF4A"/>
                </a:solidFill>
                <a:latin typeface="Helvetica Neue"/>
                <a:ea typeface="Helvetica Neue"/>
                <a:cs typeface="Helvetica Neue"/>
                <a:sym typeface="Helvetica Neue"/>
              </a:defRPr>
            </a:lvl9pPr>
          </a:lstStyle>
          <a:p/>
        </p:txBody>
      </p:sp>
      <p:sp>
        <p:nvSpPr>
          <p:cNvPr id="8" name="Google Shape;8;p1"/>
          <p:cNvSpPr txBox="1"/>
          <p:nvPr>
            <p:ph idx="1" type="body"/>
          </p:nvPr>
        </p:nvSpPr>
        <p:spPr>
          <a:xfrm>
            <a:off x="934198" y="1950719"/>
            <a:ext cx="11136404" cy="6621256"/>
          </a:xfrm>
          <a:prstGeom prst="rect">
            <a:avLst/>
          </a:prstGeom>
          <a:noFill/>
          <a:ln>
            <a:noFill/>
          </a:ln>
        </p:spPr>
        <p:txBody>
          <a:bodyPr anchorCtr="0" anchor="t" bIns="65000" lIns="65000" spcFirstLastPara="1" rIns="65000" wrap="square" tIns="65000">
            <a:noAutofit/>
          </a:bodyPr>
          <a:lstStyle>
            <a:lvl1pPr indent="-533400" lvl="0" marL="457200" marR="0" rtl="0" algn="l">
              <a:lnSpc>
                <a:spcPct val="110000"/>
              </a:lnSpc>
              <a:spcBef>
                <a:spcPts val="2000"/>
              </a:spcBef>
              <a:spcAft>
                <a:spcPts val="0"/>
              </a:spcAft>
              <a:buClr>
                <a:srgbClr val="7FBF4A"/>
              </a:buClr>
              <a:buSzPts val="4800"/>
              <a:buFont typeface="Helvetica Neue"/>
              <a:buChar char="‣"/>
              <a:defRPr b="1" i="0" sz="3200" u="none" cap="none" strike="noStrike">
                <a:solidFill>
                  <a:srgbClr val="59585A"/>
                </a:solidFill>
                <a:latin typeface="Helvetica Neue"/>
                <a:ea typeface="Helvetica Neue"/>
                <a:cs typeface="Helvetica Neue"/>
                <a:sym typeface="Helvetica Neue"/>
              </a:defRPr>
            </a:lvl1pPr>
            <a:lvl2pPr indent="-495300" lvl="1" marL="914400" marR="0" rtl="0" algn="l">
              <a:lnSpc>
                <a:spcPct val="100000"/>
              </a:lnSpc>
              <a:spcBef>
                <a:spcPts val="700"/>
              </a:spcBef>
              <a:spcAft>
                <a:spcPts val="0"/>
              </a:spcAft>
              <a:buClr>
                <a:srgbClr val="7FBF4A"/>
              </a:buClr>
              <a:buSzPts val="4200"/>
              <a:buFont typeface="Helvetica Neue"/>
              <a:buChar char="•"/>
              <a:defRPr b="0" i="0" sz="2800" u="none" cap="none" strike="noStrike">
                <a:solidFill>
                  <a:srgbClr val="59585A"/>
                </a:solidFill>
                <a:latin typeface="Helvetica Neue"/>
                <a:ea typeface="Helvetica Neue"/>
                <a:cs typeface="Helvetica Neue"/>
                <a:sym typeface="Helvetica Neue"/>
              </a:defRPr>
            </a:lvl2pPr>
            <a:lvl3pPr indent="-393700" lvl="2" marL="1371600" marR="0" rtl="0" algn="l">
              <a:lnSpc>
                <a:spcPct val="100000"/>
              </a:lnSpc>
              <a:spcBef>
                <a:spcPts val="700"/>
              </a:spcBef>
              <a:spcAft>
                <a:spcPts val="0"/>
              </a:spcAft>
              <a:buClr>
                <a:srgbClr val="7FBF4A"/>
              </a:buClr>
              <a:buSzPts val="2600"/>
              <a:buFont typeface="Helvetica Neue"/>
              <a:buChar char="»"/>
              <a:defRPr b="0" i="0" sz="2600" u="none" cap="none" strike="noStrike">
                <a:solidFill>
                  <a:srgbClr val="59585A"/>
                </a:solidFill>
                <a:latin typeface="Helvetica Neue"/>
                <a:ea typeface="Helvetica Neue"/>
                <a:cs typeface="Helvetica Neue"/>
                <a:sym typeface="Helvetica Neue"/>
              </a:defRPr>
            </a:lvl3pPr>
            <a:lvl4pPr indent="-342900" lvl="3" marL="1828800" marR="0" rtl="0" algn="l">
              <a:lnSpc>
                <a:spcPct val="100000"/>
              </a:lnSpc>
              <a:spcBef>
                <a:spcPts val="700"/>
              </a:spcBef>
              <a:spcAft>
                <a:spcPts val="0"/>
              </a:spcAft>
              <a:buClr>
                <a:srgbClr val="7FBF4A"/>
              </a:buClr>
              <a:buSzPts val="1800"/>
              <a:buFont typeface="Helvetica Neue"/>
              <a:buChar char="✓"/>
              <a:defRPr b="0" i="0" sz="2400" u="none" cap="none" strike="noStrike">
                <a:solidFill>
                  <a:srgbClr val="59585A"/>
                </a:solidFill>
                <a:latin typeface="Helvetica Neue"/>
                <a:ea typeface="Helvetica Neue"/>
                <a:cs typeface="Helvetica Neue"/>
                <a:sym typeface="Helvetica Neue"/>
              </a:defRPr>
            </a:lvl4pPr>
            <a:lvl5pPr indent="-333375" lvl="4" marL="2286000" marR="0" rtl="0" algn="l">
              <a:lnSpc>
                <a:spcPct val="100000"/>
              </a:lnSpc>
              <a:spcBef>
                <a:spcPts val="700"/>
              </a:spcBef>
              <a:spcAft>
                <a:spcPts val="0"/>
              </a:spcAft>
              <a:buClr>
                <a:srgbClr val="7FBF4A"/>
              </a:buClr>
              <a:buSzPts val="1650"/>
              <a:buFont typeface="Helvetica Neue"/>
              <a:buChar char="-"/>
              <a:defRPr b="0" i="0" sz="2200" u="none" cap="none" strike="noStrike">
                <a:solidFill>
                  <a:srgbClr val="59585A"/>
                </a:solidFill>
                <a:latin typeface="Helvetica Neue"/>
                <a:ea typeface="Helvetica Neue"/>
                <a:cs typeface="Helvetica Neue"/>
                <a:sym typeface="Helvetica Neue"/>
              </a:defRPr>
            </a:lvl5pPr>
            <a:lvl6pPr indent="-228600" lvl="5" marL="2743200" marR="0" rtl="0" algn="l">
              <a:lnSpc>
                <a:spcPct val="110000"/>
              </a:lnSpc>
              <a:spcBef>
                <a:spcPts val="2000"/>
              </a:spcBef>
              <a:spcAft>
                <a:spcPts val="0"/>
              </a:spcAft>
              <a:buSzPts val="1400"/>
              <a:buNone/>
              <a:defRPr b="1" i="0" sz="3200" u="none" cap="none" strike="noStrike">
                <a:solidFill>
                  <a:srgbClr val="59585A"/>
                </a:solidFill>
                <a:latin typeface="Helvetica Neue"/>
                <a:ea typeface="Helvetica Neue"/>
                <a:cs typeface="Helvetica Neue"/>
                <a:sym typeface="Helvetica Neue"/>
              </a:defRPr>
            </a:lvl6pPr>
            <a:lvl7pPr indent="-228600" lvl="6" marL="3200400" marR="0" rtl="0" algn="l">
              <a:lnSpc>
                <a:spcPct val="110000"/>
              </a:lnSpc>
              <a:spcBef>
                <a:spcPts val="2000"/>
              </a:spcBef>
              <a:spcAft>
                <a:spcPts val="0"/>
              </a:spcAft>
              <a:buSzPts val="1400"/>
              <a:buNone/>
              <a:defRPr b="1" i="0" sz="3200" u="none" cap="none" strike="noStrike">
                <a:solidFill>
                  <a:srgbClr val="59585A"/>
                </a:solidFill>
                <a:latin typeface="Helvetica Neue"/>
                <a:ea typeface="Helvetica Neue"/>
                <a:cs typeface="Helvetica Neue"/>
                <a:sym typeface="Helvetica Neue"/>
              </a:defRPr>
            </a:lvl7pPr>
            <a:lvl8pPr indent="-228600" lvl="7" marL="3657600" marR="0" rtl="0" algn="l">
              <a:lnSpc>
                <a:spcPct val="110000"/>
              </a:lnSpc>
              <a:spcBef>
                <a:spcPts val="2000"/>
              </a:spcBef>
              <a:spcAft>
                <a:spcPts val="0"/>
              </a:spcAft>
              <a:buSzPts val="1400"/>
              <a:buNone/>
              <a:defRPr b="1" i="0" sz="3200" u="none" cap="none" strike="noStrike">
                <a:solidFill>
                  <a:srgbClr val="59585A"/>
                </a:solidFill>
                <a:latin typeface="Helvetica Neue"/>
                <a:ea typeface="Helvetica Neue"/>
                <a:cs typeface="Helvetica Neue"/>
                <a:sym typeface="Helvetica Neue"/>
              </a:defRPr>
            </a:lvl8pPr>
            <a:lvl9pPr indent="-228600" lvl="8" marL="4114800" marR="0" rtl="0" algn="l">
              <a:lnSpc>
                <a:spcPct val="110000"/>
              </a:lnSpc>
              <a:spcBef>
                <a:spcPts val="2000"/>
              </a:spcBef>
              <a:spcAft>
                <a:spcPts val="0"/>
              </a:spcAft>
              <a:buSzPts val="1400"/>
              <a:buNone/>
              <a:defRPr b="1" i="0" sz="3200" u="none" cap="none" strike="noStrike">
                <a:solidFill>
                  <a:srgbClr val="59585A"/>
                </a:solidFill>
                <a:latin typeface="Helvetica Neue"/>
                <a:ea typeface="Helvetica Neue"/>
                <a:cs typeface="Helvetica Neue"/>
                <a:sym typeface="Helvetica Neue"/>
              </a:defRPr>
            </a:lvl9pPr>
          </a:lstStyle>
          <a:p/>
        </p:txBody>
      </p:sp>
      <p:cxnSp>
        <p:nvCxnSpPr>
          <p:cNvPr id="9" name="Google Shape;9;p1"/>
          <p:cNvCxnSpPr/>
          <p:nvPr/>
        </p:nvCxnSpPr>
        <p:spPr>
          <a:xfrm>
            <a:off x="1079417" y="1638366"/>
            <a:ext cx="11054081" cy="1"/>
          </a:xfrm>
          <a:prstGeom prst="straightConnector1">
            <a:avLst/>
          </a:prstGeom>
          <a:noFill/>
          <a:ln cap="flat" cmpd="sng" w="9525">
            <a:solidFill>
              <a:srgbClr val="59585A"/>
            </a:solidFill>
            <a:prstDash val="solid"/>
            <a:round/>
            <a:headEnd len="sm" w="sm" type="none"/>
            <a:tailEnd len="sm" w="sm" type="none"/>
          </a:ln>
        </p:spPr>
      </p:cxnSp>
      <p:sp>
        <p:nvSpPr>
          <p:cNvPr id="10" name="Google Shape;10;p1"/>
          <p:cNvSpPr txBox="1"/>
          <p:nvPr>
            <p:ph idx="12" type="sldNum"/>
          </p:nvPr>
        </p:nvSpPr>
        <p:spPr>
          <a:xfrm>
            <a:off x="112607" y="9368817"/>
            <a:ext cx="678306" cy="282449"/>
          </a:xfrm>
          <a:prstGeom prst="rect">
            <a:avLst/>
          </a:prstGeom>
          <a:noFill/>
          <a:ln>
            <a:noFill/>
          </a:ln>
        </p:spPr>
        <p:txBody>
          <a:bodyPr anchorCtr="0" anchor="ctr" bIns="0" lIns="0" spcFirstLastPara="1" rIns="0" wrap="square" tIns="0">
            <a:noAutofit/>
          </a:bodyPr>
          <a:lstStyle>
            <a:lvl1pPr indent="0" lvl="0" marL="0" marR="0" rtl="0" algn="l">
              <a:spcBef>
                <a:spcPts val="0"/>
              </a:spcBef>
              <a:buNone/>
              <a:defRPr b="0" i="0" sz="1000" u="none" cap="none" strike="noStrike">
                <a:solidFill>
                  <a:srgbClr val="59585A"/>
                </a:solidFill>
                <a:latin typeface="Helvetica Neue"/>
                <a:ea typeface="Helvetica Neue"/>
                <a:cs typeface="Helvetica Neue"/>
                <a:sym typeface="Helvetica Neue"/>
              </a:defRPr>
            </a:lvl1pPr>
            <a:lvl2pPr indent="0" lvl="1" marL="0" marR="0" rtl="0" algn="l">
              <a:spcBef>
                <a:spcPts val="0"/>
              </a:spcBef>
              <a:buNone/>
              <a:defRPr b="0" i="0" sz="1000" u="none" cap="none" strike="noStrike">
                <a:solidFill>
                  <a:srgbClr val="59585A"/>
                </a:solidFill>
                <a:latin typeface="Helvetica Neue"/>
                <a:ea typeface="Helvetica Neue"/>
                <a:cs typeface="Helvetica Neue"/>
                <a:sym typeface="Helvetica Neue"/>
              </a:defRPr>
            </a:lvl2pPr>
            <a:lvl3pPr indent="0" lvl="2" marL="0" marR="0" rtl="0" algn="l">
              <a:spcBef>
                <a:spcPts val="0"/>
              </a:spcBef>
              <a:buNone/>
              <a:defRPr b="0" i="0" sz="1000" u="none" cap="none" strike="noStrike">
                <a:solidFill>
                  <a:srgbClr val="59585A"/>
                </a:solidFill>
                <a:latin typeface="Helvetica Neue"/>
                <a:ea typeface="Helvetica Neue"/>
                <a:cs typeface="Helvetica Neue"/>
                <a:sym typeface="Helvetica Neue"/>
              </a:defRPr>
            </a:lvl3pPr>
            <a:lvl4pPr indent="0" lvl="3" marL="0" marR="0" rtl="0" algn="l">
              <a:spcBef>
                <a:spcPts val="0"/>
              </a:spcBef>
              <a:buNone/>
              <a:defRPr b="0" i="0" sz="1000" u="none" cap="none" strike="noStrike">
                <a:solidFill>
                  <a:srgbClr val="59585A"/>
                </a:solidFill>
                <a:latin typeface="Helvetica Neue"/>
                <a:ea typeface="Helvetica Neue"/>
                <a:cs typeface="Helvetica Neue"/>
                <a:sym typeface="Helvetica Neue"/>
              </a:defRPr>
            </a:lvl4pPr>
            <a:lvl5pPr indent="0" lvl="4" marL="0" marR="0" rtl="0" algn="l">
              <a:spcBef>
                <a:spcPts val="0"/>
              </a:spcBef>
              <a:buNone/>
              <a:defRPr b="0" i="0" sz="1000" u="none" cap="none" strike="noStrike">
                <a:solidFill>
                  <a:srgbClr val="59585A"/>
                </a:solidFill>
                <a:latin typeface="Helvetica Neue"/>
                <a:ea typeface="Helvetica Neue"/>
                <a:cs typeface="Helvetica Neue"/>
                <a:sym typeface="Helvetica Neue"/>
              </a:defRPr>
            </a:lvl5pPr>
            <a:lvl6pPr indent="0" lvl="5" marL="0" marR="0" rtl="0" algn="l">
              <a:spcBef>
                <a:spcPts val="0"/>
              </a:spcBef>
              <a:buNone/>
              <a:defRPr b="0" i="0" sz="1000" u="none" cap="none" strike="noStrike">
                <a:solidFill>
                  <a:srgbClr val="59585A"/>
                </a:solidFill>
                <a:latin typeface="Helvetica Neue"/>
                <a:ea typeface="Helvetica Neue"/>
                <a:cs typeface="Helvetica Neue"/>
                <a:sym typeface="Helvetica Neue"/>
              </a:defRPr>
            </a:lvl6pPr>
            <a:lvl7pPr indent="0" lvl="6" marL="0" marR="0" rtl="0" algn="l">
              <a:spcBef>
                <a:spcPts val="0"/>
              </a:spcBef>
              <a:buNone/>
              <a:defRPr b="0" i="0" sz="1000" u="none" cap="none" strike="noStrike">
                <a:solidFill>
                  <a:srgbClr val="59585A"/>
                </a:solidFill>
                <a:latin typeface="Helvetica Neue"/>
                <a:ea typeface="Helvetica Neue"/>
                <a:cs typeface="Helvetica Neue"/>
                <a:sym typeface="Helvetica Neue"/>
              </a:defRPr>
            </a:lvl7pPr>
            <a:lvl8pPr indent="0" lvl="7" marL="0" marR="0" rtl="0" algn="l">
              <a:spcBef>
                <a:spcPts val="0"/>
              </a:spcBef>
              <a:buNone/>
              <a:defRPr b="0" i="0" sz="1000" u="none" cap="none" strike="noStrike">
                <a:solidFill>
                  <a:srgbClr val="59585A"/>
                </a:solidFill>
                <a:latin typeface="Helvetica Neue"/>
                <a:ea typeface="Helvetica Neue"/>
                <a:cs typeface="Helvetica Neue"/>
                <a:sym typeface="Helvetica Neue"/>
              </a:defRPr>
            </a:lvl8pPr>
            <a:lvl9pPr indent="0" lvl="8" marL="0" marR="0" rtl="0" algn="l">
              <a:spcBef>
                <a:spcPts val="0"/>
              </a:spcBef>
              <a:buNone/>
              <a:defRPr b="0" i="0" sz="1000" u="none" cap="none" strike="noStrike">
                <a:solidFill>
                  <a:srgbClr val="59585A"/>
                </a:solidFill>
                <a:latin typeface="Helvetica Neue"/>
                <a:ea typeface="Helvetica Neue"/>
                <a:cs typeface="Helvetica Neue"/>
                <a:sym typeface="Helvetica Neue"/>
              </a:defRPr>
            </a:lvl9pPr>
          </a:lstStyle>
          <a:p>
            <a:pPr indent="0" lvl="0" marL="0" rtl="0" algn="l">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21" name="Shape 21"/>
        <p:cNvGrpSpPr/>
        <p:nvPr/>
      </p:nvGrpSpPr>
      <p:grpSpPr>
        <a:xfrm>
          <a:off x="0" y="0"/>
          <a:ext cx="0" cy="0"/>
          <a:chOff x="0" y="0"/>
          <a:chExt cx="0" cy="0"/>
        </a:xfrm>
      </p:grpSpPr>
      <p:sp>
        <p:nvSpPr>
          <p:cNvPr id="22" name="Google Shape;22;p5"/>
          <p:cNvSpPr txBox="1"/>
          <p:nvPr>
            <p:ph type="title"/>
          </p:nvPr>
        </p:nvSpPr>
        <p:spPr>
          <a:xfrm>
            <a:off x="443307" y="843899"/>
            <a:ext cx="12118200" cy="1086000"/>
          </a:xfrm>
          <a:prstGeom prst="rect">
            <a:avLst/>
          </a:prstGeom>
          <a:noFill/>
          <a:ln>
            <a:noFill/>
          </a:ln>
        </p:spPr>
        <p:txBody>
          <a:bodyPr anchorCtr="0" anchor="t" bIns="144475" lIns="144475" spcFirstLastPara="1" rIns="144475" wrap="square" tIns="144475">
            <a:normAutofit/>
          </a:bodyPr>
          <a:lstStyle>
            <a:lvl1pPr lvl="0" rtl="0">
              <a:spcBef>
                <a:spcPts val="0"/>
              </a:spcBef>
              <a:spcAft>
                <a:spcPts val="0"/>
              </a:spcAft>
              <a:buClr>
                <a:schemeClr val="accent3"/>
              </a:buClr>
              <a:buSzPts val="4700"/>
              <a:buFont typeface="Alfa Slab One"/>
              <a:buNone/>
              <a:defRPr sz="4700">
                <a:solidFill>
                  <a:schemeClr val="accent3"/>
                </a:solidFill>
                <a:latin typeface="Alfa Slab One"/>
                <a:ea typeface="Alfa Slab One"/>
                <a:cs typeface="Alfa Slab One"/>
                <a:sym typeface="Alfa Slab One"/>
              </a:defRPr>
            </a:lvl1pPr>
            <a:lvl2pPr lvl="1" rtl="0">
              <a:spcBef>
                <a:spcPts val="0"/>
              </a:spcBef>
              <a:spcAft>
                <a:spcPts val="0"/>
              </a:spcAft>
              <a:buClr>
                <a:schemeClr val="accent3"/>
              </a:buClr>
              <a:buSzPts val="4700"/>
              <a:buFont typeface="Alfa Slab One"/>
              <a:buNone/>
              <a:defRPr sz="4700">
                <a:solidFill>
                  <a:schemeClr val="accent3"/>
                </a:solidFill>
                <a:latin typeface="Alfa Slab One"/>
                <a:ea typeface="Alfa Slab One"/>
                <a:cs typeface="Alfa Slab One"/>
                <a:sym typeface="Alfa Slab One"/>
              </a:defRPr>
            </a:lvl2pPr>
            <a:lvl3pPr lvl="2" rtl="0">
              <a:spcBef>
                <a:spcPts val="0"/>
              </a:spcBef>
              <a:spcAft>
                <a:spcPts val="0"/>
              </a:spcAft>
              <a:buClr>
                <a:schemeClr val="accent3"/>
              </a:buClr>
              <a:buSzPts val="4700"/>
              <a:buFont typeface="Alfa Slab One"/>
              <a:buNone/>
              <a:defRPr sz="4700">
                <a:solidFill>
                  <a:schemeClr val="accent3"/>
                </a:solidFill>
                <a:latin typeface="Alfa Slab One"/>
                <a:ea typeface="Alfa Slab One"/>
                <a:cs typeface="Alfa Slab One"/>
                <a:sym typeface="Alfa Slab One"/>
              </a:defRPr>
            </a:lvl3pPr>
            <a:lvl4pPr lvl="3" rtl="0">
              <a:spcBef>
                <a:spcPts val="0"/>
              </a:spcBef>
              <a:spcAft>
                <a:spcPts val="0"/>
              </a:spcAft>
              <a:buClr>
                <a:schemeClr val="accent3"/>
              </a:buClr>
              <a:buSzPts val="4700"/>
              <a:buFont typeface="Alfa Slab One"/>
              <a:buNone/>
              <a:defRPr sz="4700">
                <a:solidFill>
                  <a:schemeClr val="accent3"/>
                </a:solidFill>
                <a:latin typeface="Alfa Slab One"/>
                <a:ea typeface="Alfa Slab One"/>
                <a:cs typeface="Alfa Slab One"/>
                <a:sym typeface="Alfa Slab One"/>
              </a:defRPr>
            </a:lvl4pPr>
            <a:lvl5pPr lvl="4" rtl="0">
              <a:spcBef>
                <a:spcPts val="0"/>
              </a:spcBef>
              <a:spcAft>
                <a:spcPts val="0"/>
              </a:spcAft>
              <a:buClr>
                <a:schemeClr val="accent3"/>
              </a:buClr>
              <a:buSzPts val="4700"/>
              <a:buFont typeface="Alfa Slab One"/>
              <a:buNone/>
              <a:defRPr sz="4700">
                <a:solidFill>
                  <a:schemeClr val="accent3"/>
                </a:solidFill>
                <a:latin typeface="Alfa Slab One"/>
                <a:ea typeface="Alfa Slab One"/>
                <a:cs typeface="Alfa Slab One"/>
                <a:sym typeface="Alfa Slab One"/>
              </a:defRPr>
            </a:lvl5pPr>
            <a:lvl6pPr lvl="5" rtl="0">
              <a:spcBef>
                <a:spcPts val="0"/>
              </a:spcBef>
              <a:spcAft>
                <a:spcPts val="0"/>
              </a:spcAft>
              <a:buClr>
                <a:schemeClr val="accent3"/>
              </a:buClr>
              <a:buSzPts val="4700"/>
              <a:buFont typeface="Alfa Slab One"/>
              <a:buNone/>
              <a:defRPr sz="4700">
                <a:solidFill>
                  <a:schemeClr val="accent3"/>
                </a:solidFill>
                <a:latin typeface="Alfa Slab One"/>
                <a:ea typeface="Alfa Slab One"/>
                <a:cs typeface="Alfa Slab One"/>
                <a:sym typeface="Alfa Slab One"/>
              </a:defRPr>
            </a:lvl6pPr>
            <a:lvl7pPr lvl="6" rtl="0">
              <a:spcBef>
                <a:spcPts val="0"/>
              </a:spcBef>
              <a:spcAft>
                <a:spcPts val="0"/>
              </a:spcAft>
              <a:buClr>
                <a:schemeClr val="accent3"/>
              </a:buClr>
              <a:buSzPts val="4700"/>
              <a:buFont typeface="Alfa Slab One"/>
              <a:buNone/>
              <a:defRPr sz="4700">
                <a:solidFill>
                  <a:schemeClr val="accent3"/>
                </a:solidFill>
                <a:latin typeface="Alfa Slab One"/>
                <a:ea typeface="Alfa Slab One"/>
                <a:cs typeface="Alfa Slab One"/>
                <a:sym typeface="Alfa Slab One"/>
              </a:defRPr>
            </a:lvl7pPr>
            <a:lvl8pPr lvl="7" rtl="0">
              <a:spcBef>
                <a:spcPts val="0"/>
              </a:spcBef>
              <a:spcAft>
                <a:spcPts val="0"/>
              </a:spcAft>
              <a:buClr>
                <a:schemeClr val="accent3"/>
              </a:buClr>
              <a:buSzPts val="4700"/>
              <a:buFont typeface="Alfa Slab One"/>
              <a:buNone/>
              <a:defRPr sz="4700">
                <a:solidFill>
                  <a:schemeClr val="accent3"/>
                </a:solidFill>
                <a:latin typeface="Alfa Slab One"/>
                <a:ea typeface="Alfa Slab One"/>
                <a:cs typeface="Alfa Slab One"/>
                <a:sym typeface="Alfa Slab One"/>
              </a:defRPr>
            </a:lvl8pPr>
            <a:lvl9pPr lvl="8" rtl="0">
              <a:spcBef>
                <a:spcPts val="0"/>
              </a:spcBef>
              <a:spcAft>
                <a:spcPts val="0"/>
              </a:spcAft>
              <a:buClr>
                <a:schemeClr val="accent3"/>
              </a:buClr>
              <a:buSzPts val="4700"/>
              <a:buFont typeface="Alfa Slab One"/>
              <a:buNone/>
              <a:defRPr sz="4700">
                <a:solidFill>
                  <a:schemeClr val="accent3"/>
                </a:solidFill>
                <a:latin typeface="Alfa Slab One"/>
                <a:ea typeface="Alfa Slab One"/>
                <a:cs typeface="Alfa Slab One"/>
                <a:sym typeface="Alfa Slab One"/>
              </a:defRPr>
            </a:lvl9pPr>
          </a:lstStyle>
          <a:p/>
        </p:txBody>
      </p:sp>
      <p:sp>
        <p:nvSpPr>
          <p:cNvPr id="23" name="Google Shape;23;p5"/>
          <p:cNvSpPr txBox="1"/>
          <p:nvPr>
            <p:ph idx="1" type="body"/>
          </p:nvPr>
        </p:nvSpPr>
        <p:spPr>
          <a:xfrm>
            <a:off x="443307" y="2185434"/>
            <a:ext cx="12118200" cy="6478500"/>
          </a:xfrm>
          <a:prstGeom prst="rect">
            <a:avLst/>
          </a:prstGeom>
          <a:noFill/>
          <a:ln>
            <a:noFill/>
          </a:ln>
        </p:spPr>
        <p:txBody>
          <a:bodyPr anchorCtr="0" anchor="t" bIns="144475" lIns="144475" spcFirstLastPara="1" rIns="144475" wrap="square" tIns="144475">
            <a:normAutofit/>
          </a:bodyPr>
          <a:lstStyle>
            <a:lvl1pPr indent="-406400" lvl="0" marL="457200" rtl="0">
              <a:lnSpc>
                <a:spcPct val="115000"/>
              </a:lnSpc>
              <a:spcBef>
                <a:spcPts val="0"/>
              </a:spcBef>
              <a:spcAft>
                <a:spcPts val="0"/>
              </a:spcAft>
              <a:buClr>
                <a:schemeClr val="dk2"/>
              </a:buClr>
              <a:buSzPts val="2800"/>
              <a:buFont typeface="Proxima Nova"/>
              <a:buChar char="●"/>
              <a:defRPr sz="2800">
                <a:solidFill>
                  <a:schemeClr val="dk2"/>
                </a:solidFill>
                <a:latin typeface="Proxima Nova"/>
                <a:ea typeface="Proxima Nova"/>
                <a:cs typeface="Proxima Nova"/>
                <a:sym typeface="Proxima Nova"/>
              </a:defRPr>
            </a:lvl1pPr>
            <a:lvl2pPr indent="-368300" lvl="1" marL="914400" rtl="0">
              <a:lnSpc>
                <a:spcPct val="115000"/>
              </a:lnSpc>
              <a:spcBef>
                <a:spcPts val="0"/>
              </a:spcBef>
              <a:spcAft>
                <a:spcPts val="0"/>
              </a:spcAft>
              <a:buClr>
                <a:schemeClr val="dk2"/>
              </a:buClr>
              <a:buSzPts val="2200"/>
              <a:buFont typeface="Proxima Nova"/>
              <a:buChar char="○"/>
              <a:defRPr sz="2200">
                <a:solidFill>
                  <a:schemeClr val="dk2"/>
                </a:solidFill>
                <a:latin typeface="Proxima Nova"/>
                <a:ea typeface="Proxima Nova"/>
                <a:cs typeface="Proxima Nova"/>
                <a:sym typeface="Proxima Nova"/>
              </a:defRPr>
            </a:lvl2pPr>
            <a:lvl3pPr indent="-368300" lvl="2" marL="1371600" rtl="0">
              <a:lnSpc>
                <a:spcPct val="115000"/>
              </a:lnSpc>
              <a:spcBef>
                <a:spcPts val="0"/>
              </a:spcBef>
              <a:spcAft>
                <a:spcPts val="0"/>
              </a:spcAft>
              <a:buClr>
                <a:schemeClr val="dk2"/>
              </a:buClr>
              <a:buSzPts val="2200"/>
              <a:buFont typeface="Proxima Nova"/>
              <a:buChar char="■"/>
              <a:defRPr sz="2200">
                <a:solidFill>
                  <a:schemeClr val="dk2"/>
                </a:solidFill>
                <a:latin typeface="Proxima Nova"/>
                <a:ea typeface="Proxima Nova"/>
                <a:cs typeface="Proxima Nova"/>
                <a:sym typeface="Proxima Nova"/>
              </a:defRPr>
            </a:lvl3pPr>
            <a:lvl4pPr indent="-368300" lvl="3" marL="1828800" rtl="0">
              <a:lnSpc>
                <a:spcPct val="115000"/>
              </a:lnSpc>
              <a:spcBef>
                <a:spcPts val="0"/>
              </a:spcBef>
              <a:spcAft>
                <a:spcPts val="0"/>
              </a:spcAft>
              <a:buClr>
                <a:schemeClr val="dk2"/>
              </a:buClr>
              <a:buSzPts val="2200"/>
              <a:buFont typeface="Proxima Nova"/>
              <a:buChar char="●"/>
              <a:defRPr sz="2200">
                <a:solidFill>
                  <a:schemeClr val="dk2"/>
                </a:solidFill>
                <a:latin typeface="Proxima Nova"/>
                <a:ea typeface="Proxima Nova"/>
                <a:cs typeface="Proxima Nova"/>
                <a:sym typeface="Proxima Nova"/>
              </a:defRPr>
            </a:lvl4pPr>
            <a:lvl5pPr indent="-368300" lvl="4" marL="2286000" rtl="0">
              <a:lnSpc>
                <a:spcPct val="115000"/>
              </a:lnSpc>
              <a:spcBef>
                <a:spcPts val="0"/>
              </a:spcBef>
              <a:spcAft>
                <a:spcPts val="0"/>
              </a:spcAft>
              <a:buClr>
                <a:schemeClr val="dk2"/>
              </a:buClr>
              <a:buSzPts val="2200"/>
              <a:buFont typeface="Proxima Nova"/>
              <a:buChar char="○"/>
              <a:defRPr sz="2200">
                <a:solidFill>
                  <a:schemeClr val="dk2"/>
                </a:solidFill>
                <a:latin typeface="Proxima Nova"/>
                <a:ea typeface="Proxima Nova"/>
                <a:cs typeface="Proxima Nova"/>
                <a:sym typeface="Proxima Nova"/>
              </a:defRPr>
            </a:lvl5pPr>
            <a:lvl6pPr indent="-368300" lvl="5" marL="2743200" rtl="0">
              <a:lnSpc>
                <a:spcPct val="115000"/>
              </a:lnSpc>
              <a:spcBef>
                <a:spcPts val="0"/>
              </a:spcBef>
              <a:spcAft>
                <a:spcPts val="0"/>
              </a:spcAft>
              <a:buClr>
                <a:schemeClr val="dk2"/>
              </a:buClr>
              <a:buSzPts val="2200"/>
              <a:buFont typeface="Proxima Nova"/>
              <a:buChar char="■"/>
              <a:defRPr sz="2200">
                <a:solidFill>
                  <a:schemeClr val="dk2"/>
                </a:solidFill>
                <a:latin typeface="Proxima Nova"/>
                <a:ea typeface="Proxima Nova"/>
                <a:cs typeface="Proxima Nova"/>
                <a:sym typeface="Proxima Nova"/>
              </a:defRPr>
            </a:lvl6pPr>
            <a:lvl7pPr indent="-368300" lvl="6" marL="3200400" rtl="0">
              <a:lnSpc>
                <a:spcPct val="115000"/>
              </a:lnSpc>
              <a:spcBef>
                <a:spcPts val="0"/>
              </a:spcBef>
              <a:spcAft>
                <a:spcPts val="0"/>
              </a:spcAft>
              <a:buClr>
                <a:schemeClr val="dk2"/>
              </a:buClr>
              <a:buSzPts val="2200"/>
              <a:buFont typeface="Proxima Nova"/>
              <a:buChar char="●"/>
              <a:defRPr sz="2200">
                <a:solidFill>
                  <a:schemeClr val="dk2"/>
                </a:solidFill>
                <a:latin typeface="Proxima Nova"/>
                <a:ea typeface="Proxima Nova"/>
                <a:cs typeface="Proxima Nova"/>
                <a:sym typeface="Proxima Nova"/>
              </a:defRPr>
            </a:lvl7pPr>
            <a:lvl8pPr indent="-368300" lvl="7" marL="3657600" rtl="0">
              <a:lnSpc>
                <a:spcPct val="115000"/>
              </a:lnSpc>
              <a:spcBef>
                <a:spcPts val="0"/>
              </a:spcBef>
              <a:spcAft>
                <a:spcPts val="0"/>
              </a:spcAft>
              <a:buClr>
                <a:schemeClr val="dk2"/>
              </a:buClr>
              <a:buSzPts val="2200"/>
              <a:buFont typeface="Proxima Nova"/>
              <a:buChar char="○"/>
              <a:defRPr sz="2200">
                <a:solidFill>
                  <a:schemeClr val="dk2"/>
                </a:solidFill>
                <a:latin typeface="Proxima Nova"/>
                <a:ea typeface="Proxima Nova"/>
                <a:cs typeface="Proxima Nova"/>
                <a:sym typeface="Proxima Nova"/>
              </a:defRPr>
            </a:lvl8pPr>
            <a:lvl9pPr indent="-368300" lvl="8" marL="4114800" rtl="0">
              <a:lnSpc>
                <a:spcPct val="115000"/>
              </a:lnSpc>
              <a:spcBef>
                <a:spcPts val="0"/>
              </a:spcBef>
              <a:spcAft>
                <a:spcPts val="0"/>
              </a:spcAft>
              <a:buClr>
                <a:schemeClr val="dk2"/>
              </a:buClr>
              <a:buSzPts val="2200"/>
              <a:buFont typeface="Proxima Nova"/>
              <a:buChar char="■"/>
              <a:defRPr sz="2200">
                <a:solidFill>
                  <a:schemeClr val="dk2"/>
                </a:solidFill>
                <a:latin typeface="Proxima Nova"/>
                <a:ea typeface="Proxima Nova"/>
                <a:cs typeface="Proxima Nova"/>
                <a:sym typeface="Proxima Nova"/>
              </a:defRPr>
            </a:lvl9pPr>
          </a:lstStyle>
          <a:p/>
        </p:txBody>
      </p:sp>
      <p:sp>
        <p:nvSpPr>
          <p:cNvPr id="24" name="Google Shape;24;p5"/>
          <p:cNvSpPr txBox="1"/>
          <p:nvPr>
            <p:ph idx="12" type="sldNum"/>
          </p:nvPr>
        </p:nvSpPr>
        <p:spPr>
          <a:xfrm>
            <a:off x="12049718" y="8842841"/>
            <a:ext cx="780300" cy="746400"/>
          </a:xfrm>
          <a:prstGeom prst="rect">
            <a:avLst/>
          </a:prstGeom>
          <a:noFill/>
          <a:ln>
            <a:noFill/>
          </a:ln>
        </p:spPr>
        <p:txBody>
          <a:bodyPr anchorCtr="0" anchor="ctr" bIns="144475" lIns="144475" spcFirstLastPara="1" rIns="144475" wrap="square" tIns="144475">
            <a:normAutofit/>
          </a:bodyPr>
          <a:lstStyle>
            <a:lvl1pPr lvl="0" rtl="0" algn="r">
              <a:buNone/>
              <a:defRPr sz="1600">
                <a:solidFill>
                  <a:schemeClr val="dk2"/>
                </a:solidFill>
                <a:latin typeface="Proxima Nova"/>
                <a:ea typeface="Proxima Nova"/>
                <a:cs typeface="Proxima Nova"/>
                <a:sym typeface="Proxima Nova"/>
              </a:defRPr>
            </a:lvl1pPr>
            <a:lvl2pPr lvl="1" rtl="0" algn="r">
              <a:buNone/>
              <a:defRPr sz="1600">
                <a:solidFill>
                  <a:schemeClr val="dk2"/>
                </a:solidFill>
                <a:latin typeface="Proxima Nova"/>
                <a:ea typeface="Proxima Nova"/>
                <a:cs typeface="Proxima Nova"/>
                <a:sym typeface="Proxima Nova"/>
              </a:defRPr>
            </a:lvl2pPr>
            <a:lvl3pPr lvl="2" rtl="0" algn="r">
              <a:buNone/>
              <a:defRPr sz="1600">
                <a:solidFill>
                  <a:schemeClr val="dk2"/>
                </a:solidFill>
                <a:latin typeface="Proxima Nova"/>
                <a:ea typeface="Proxima Nova"/>
                <a:cs typeface="Proxima Nova"/>
                <a:sym typeface="Proxima Nova"/>
              </a:defRPr>
            </a:lvl3pPr>
            <a:lvl4pPr lvl="3" rtl="0" algn="r">
              <a:buNone/>
              <a:defRPr sz="1600">
                <a:solidFill>
                  <a:schemeClr val="dk2"/>
                </a:solidFill>
                <a:latin typeface="Proxima Nova"/>
                <a:ea typeface="Proxima Nova"/>
                <a:cs typeface="Proxima Nova"/>
                <a:sym typeface="Proxima Nova"/>
              </a:defRPr>
            </a:lvl4pPr>
            <a:lvl5pPr lvl="4" rtl="0" algn="r">
              <a:buNone/>
              <a:defRPr sz="1600">
                <a:solidFill>
                  <a:schemeClr val="dk2"/>
                </a:solidFill>
                <a:latin typeface="Proxima Nova"/>
                <a:ea typeface="Proxima Nova"/>
                <a:cs typeface="Proxima Nova"/>
                <a:sym typeface="Proxima Nova"/>
              </a:defRPr>
            </a:lvl5pPr>
            <a:lvl6pPr lvl="5" rtl="0" algn="r">
              <a:buNone/>
              <a:defRPr sz="1600">
                <a:solidFill>
                  <a:schemeClr val="dk2"/>
                </a:solidFill>
                <a:latin typeface="Proxima Nova"/>
                <a:ea typeface="Proxima Nova"/>
                <a:cs typeface="Proxima Nova"/>
                <a:sym typeface="Proxima Nova"/>
              </a:defRPr>
            </a:lvl6pPr>
            <a:lvl7pPr lvl="6" rtl="0" algn="r">
              <a:buNone/>
              <a:defRPr sz="1600">
                <a:solidFill>
                  <a:schemeClr val="dk2"/>
                </a:solidFill>
                <a:latin typeface="Proxima Nova"/>
                <a:ea typeface="Proxima Nova"/>
                <a:cs typeface="Proxima Nova"/>
                <a:sym typeface="Proxima Nova"/>
              </a:defRPr>
            </a:lvl7pPr>
            <a:lvl8pPr lvl="7" rtl="0" algn="r">
              <a:buNone/>
              <a:defRPr sz="1600">
                <a:solidFill>
                  <a:schemeClr val="dk2"/>
                </a:solidFill>
                <a:latin typeface="Proxima Nova"/>
                <a:ea typeface="Proxima Nova"/>
                <a:cs typeface="Proxima Nova"/>
                <a:sym typeface="Proxima Nova"/>
              </a:defRPr>
            </a:lvl8pPr>
            <a:lvl9pPr lvl="8" rtl="0" algn="r">
              <a:buNone/>
              <a:defRPr sz="16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19.png"/><Relationship Id="rId11" Type="http://schemas.openxmlformats.org/officeDocument/2006/relationships/image" Target="../media/image33.png"/><Relationship Id="rId10" Type="http://schemas.openxmlformats.org/officeDocument/2006/relationships/image" Target="../media/image38.jpg"/><Relationship Id="rId9" Type="http://schemas.openxmlformats.org/officeDocument/2006/relationships/image" Target="../media/image26.png"/><Relationship Id="rId5" Type="http://schemas.openxmlformats.org/officeDocument/2006/relationships/image" Target="../media/image30.png"/><Relationship Id="rId6" Type="http://schemas.openxmlformats.org/officeDocument/2006/relationships/image" Target="../media/image39.jpg"/><Relationship Id="rId7" Type="http://schemas.openxmlformats.org/officeDocument/2006/relationships/image" Target="../media/image41.jpg"/><Relationship Id="rId8"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drive.google.com/file/d/1T8TDjnmfbuBs7WYOmdrGmaF1rtV9Zv5v/view" TargetMode="External"/><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drive.google.com/file/d/1lRe7eQfKcWsoxcBqzniPLCKat0vPU0dG/view" TargetMode="External"/><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drive.google.com/file/d/1PfwTvaF1Li_CA6BXDkWAVB2kJjEIV7b3/view" TargetMode="Externa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drive.google.com/file/d/1SaoZRlxrX6rszFyzsrWGcqV7DIOmOKcG/view" TargetMode="Externa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drive.google.com/file/d/1KToLnlYB8Zus956Tmv2ziUzzQwywBZjp/view"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drive.google.com/file/d/1u5R6hczNUB15oY3f4STbaULUSa2pX4-s/view" TargetMode="Externa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drive.google.com/file/d/182XdS3GiO3hUAeAoLIITAAAubCOnQik9/view"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bit.ly/NABoardVote" TargetMode="Externa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2.png"/><Relationship Id="rId4" Type="http://schemas.openxmlformats.org/officeDocument/2006/relationships/image" Target="../media/image28.png"/><Relationship Id="rId5" Type="http://schemas.openxmlformats.org/officeDocument/2006/relationships/image" Target="../media/image27.png"/><Relationship Id="rId6"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3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3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36.png"/><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12.jpg"/><Relationship Id="rId6"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0.png"/><Relationship Id="rId5"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4.png"/><Relationship Id="rId5"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pic>
        <p:nvPicPr>
          <p:cNvPr id="72" name="Google Shape;72;p17"/>
          <p:cNvPicPr preferRelativeResize="0"/>
          <p:nvPr/>
        </p:nvPicPr>
        <p:blipFill rotWithShape="1">
          <a:blip r:embed="rId3">
            <a:alphaModFix/>
          </a:blip>
          <a:srcRect b="0" l="0" r="0" t="0"/>
          <a:stretch/>
        </p:blipFill>
        <p:spPr>
          <a:xfrm>
            <a:off x="0" y="0"/>
            <a:ext cx="13004800" cy="9753600"/>
          </a:xfrm>
          <a:prstGeom prst="rect">
            <a:avLst/>
          </a:prstGeom>
          <a:noFill/>
          <a:ln>
            <a:noFill/>
          </a:ln>
        </p:spPr>
      </p:pic>
      <p:sp>
        <p:nvSpPr>
          <p:cNvPr id="73" name="Google Shape;73;p17"/>
          <p:cNvSpPr txBox="1"/>
          <p:nvPr>
            <p:ph type="title"/>
          </p:nvPr>
        </p:nvSpPr>
        <p:spPr>
          <a:xfrm>
            <a:off x="975350" y="2960300"/>
            <a:ext cx="11054100" cy="3516900"/>
          </a:xfrm>
          <a:prstGeom prst="rect">
            <a:avLst/>
          </a:prstGeom>
          <a:noFill/>
          <a:ln>
            <a:noFill/>
          </a:ln>
        </p:spPr>
        <p:txBody>
          <a:bodyPr anchorCtr="0" anchor="b" bIns="0" lIns="0" spcFirstLastPara="1" rIns="0" wrap="square" tIns="0">
            <a:noAutofit/>
          </a:bodyPr>
          <a:lstStyle/>
          <a:p>
            <a:pPr indent="0" lvl="0" marL="0" rtl="0" algn="ctr">
              <a:lnSpc>
                <a:spcPct val="120000"/>
              </a:lnSpc>
              <a:spcBef>
                <a:spcPts val="0"/>
              </a:spcBef>
              <a:spcAft>
                <a:spcPts val="0"/>
              </a:spcAft>
              <a:buNone/>
            </a:pPr>
            <a:r>
              <a:rPr lang="en-US" sz="6000"/>
              <a:t>Quarterly Convening</a:t>
            </a:r>
            <a:endParaRPr sz="6000"/>
          </a:p>
          <a:p>
            <a:pPr indent="0" lvl="0" marL="0" rtl="0" algn="ctr">
              <a:lnSpc>
                <a:spcPct val="120000"/>
              </a:lnSpc>
              <a:spcBef>
                <a:spcPts val="0"/>
              </a:spcBef>
              <a:spcAft>
                <a:spcPts val="0"/>
              </a:spcAft>
              <a:buNone/>
            </a:pPr>
            <a:r>
              <a:rPr lang="en-US" sz="6000"/>
              <a:t>June 14, 2022</a:t>
            </a: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sz="4200"/>
              <a:t>Building capacity and alignment through cornerstones with community at the core</a:t>
            </a:r>
            <a:endParaRPr sz="4200"/>
          </a:p>
        </p:txBody>
      </p:sp>
      <p:pic>
        <p:nvPicPr>
          <p:cNvPr id="152" name="Google Shape;152;p26"/>
          <p:cNvPicPr preferRelativeResize="0"/>
          <p:nvPr/>
        </p:nvPicPr>
        <p:blipFill>
          <a:blip r:embed="rId3">
            <a:alphaModFix/>
          </a:blip>
          <a:stretch>
            <a:fillRect/>
          </a:stretch>
        </p:blipFill>
        <p:spPr>
          <a:xfrm>
            <a:off x="152400" y="1715470"/>
            <a:ext cx="12073261" cy="788573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7"/>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What to look for</a:t>
            </a:r>
            <a:endParaRPr/>
          </a:p>
        </p:txBody>
      </p:sp>
      <p:sp>
        <p:nvSpPr>
          <p:cNvPr id="158" name="Google Shape;158;p27"/>
          <p:cNvSpPr txBox="1"/>
          <p:nvPr>
            <p:ph idx="1" type="body"/>
          </p:nvPr>
        </p:nvSpPr>
        <p:spPr>
          <a:xfrm>
            <a:off x="934198" y="1950719"/>
            <a:ext cx="11136300" cy="6621300"/>
          </a:xfrm>
          <a:prstGeom prst="rect">
            <a:avLst/>
          </a:prstGeom>
        </p:spPr>
        <p:txBody>
          <a:bodyPr anchorCtr="0" anchor="t" bIns="65000" lIns="65000" spcFirstLastPara="1" rIns="65000" wrap="square" tIns="65000">
            <a:noAutofit/>
          </a:bodyPr>
          <a:lstStyle/>
          <a:p>
            <a:pPr indent="0" lvl="0" marL="0" rtl="0" algn="l">
              <a:spcBef>
                <a:spcPts val="2000"/>
              </a:spcBef>
              <a:spcAft>
                <a:spcPts val="0"/>
              </a:spcAft>
              <a:buNone/>
            </a:pPr>
            <a:r>
              <a:rPr lang="en-US"/>
              <a:t>Over the summer</a:t>
            </a:r>
            <a:endParaRPr/>
          </a:p>
          <a:p>
            <a:pPr indent="-400050" lvl="0" marL="457200" rtl="0" algn="l">
              <a:spcBef>
                <a:spcPts val="2000"/>
              </a:spcBef>
              <a:spcAft>
                <a:spcPts val="0"/>
              </a:spcAft>
              <a:buSzPts val="2700"/>
              <a:buChar char="‣"/>
            </a:pPr>
            <a:r>
              <a:rPr lang="en-US"/>
              <a:t>Initiative leadership &amp; backbone action planning and feedback</a:t>
            </a:r>
            <a:endParaRPr/>
          </a:p>
          <a:p>
            <a:pPr indent="0" lvl="0" marL="0" rtl="0" algn="l">
              <a:spcBef>
                <a:spcPts val="2000"/>
              </a:spcBef>
              <a:spcAft>
                <a:spcPts val="0"/>
              </a:spcAft>
              <a:buNone/>
            </a:pPr>
            <a:r>
              <a:t/>
            </a:r>
            <a:endParaRPr/>
          </a:p>
          <a:p>
            <a:pPr indent="0" lvl="0" marL="0" rtl="0" algn="l">
              <a:spcBef>
                <a:spcPts val="2000"/>
              </a:spcBef>
              <a:spcAft>
                <a:spcPts val="0"/>
              </a:spcAft>
              <a:buNone/>
            </a:pPr>
            <a:r>
              <a:rPr lang="en-US"/>
              <a:t>By September Convening</a:t>
            </a:r>
            <a:endParaRPr/>
          </a:p>
          <a:p>
            <a:pPr indent="-400050" lvl="0" marL="457200" rtl="0" algn="l">
              <a:spcBef>
                <a:spcPts val="2000"/>
              </a:spcBef>
              <a:spcAft>
                <a:spcPts val="0"/>
              </a:spcAft>
              <a:buSzPts val="2700"/>
              <a:buChar char="‣"/>
            </a:pPr>
            <a:r>
              <a:rPr lang="en-US"/>
              <a:t>Published strategic plan that includes our big bet, cornerstone </a:t>
            </a:r>
            <a:r>
              <a:rPr lang="en-US"/>
              <a:t>priorities</a:t>
            </a:r>
            <a:r>
              <a:rPr lang="en-US"/>
              <a:t>, and Initiative one-page action plans</a:t>
            </a:r>
            <a:endParaRPr/>
          </a:p>
          <a:p>
            <a:pPr indent="0" lvl="0" marL="0" rtl="0" algn="l">
              <a:spcBef>
                <a:spcPts val="200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Community</a:t>
            </a:r>
            <a:r>
              <a:rPr lang="en-US"/>
              <a:t> Engagement Definitions</a:t>
            </a:r>
            <a:endParaRPr/>
          </a:p>
        </p:txBody>
      </p:sp>
      <p:sp>
        <p:nvSpPr>
          <p:cNvPr id="164" name="Google Shape;164;p28"/>
          <p:cNvSpPr txBox="1"/>
          <p:nvPr>
            <p:ph idx="1" type="body"/>
          </p:nvPr>
        </p:nvSpPr>
        <p:spPr>
          <a:xfrm>
            <a:off x="934200" y="1668700"/>
            <a:ext cx="11136300" cy="6903300"/>
          </a:xfrm>
          <a:prstGeom prst="rect">
            <a:avLst/>
          </a:prstGeom>
        </p:spPr>
        <p:txBody>
          <a:bodyPr anchorCtr="0" anchor="t" bIns="65000" lIns="65000" spcFirstLastPara="1" rIns="65000" wrap="square" tIns="65000">
            <a:noAutofit/>
          </a:bodyPr>
          <a:lstStyle/>
          <a:p>
            <a:pPr indent="0" lvl="0" marL="0" rtl="0" algn="l">
              <a:spcBef>
                <a:spcPts val="2000"/>
              </a:spcBef>
              <a:spcAft>
                <a:spcPts val="0"/>
              </a:spcAft>
              <a:buNone/>
            </a:pPr>
            <a:r>
              <a:rPr lang="en-US" sz="2900"/>
              <a:t>COMMUNITY: The residents (children, young adults, adults and seniors) who live in Norwalk and the people and organizations who work to help make Norwalk a better place.</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rPr lang="en-US" sz="2900"/>
              <a:t>COMMUNITY ENGAGEMENT: The process by which community members are included and contribute to collective impact initiatives.</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rPr lang="en-US" sz="2900"/>
              <a:t>COMMUNITY ENGAGEMENT VALUE:  Lived experience of community must drive decision making</a:t>
            </a:r>
            <a:endParaRPr sz="2900"/>
          </a:p>
          <a:p>
            <a:pPr indent="0" lvl="0" marL="0" rtl="0" algn="l">
              <a:spcBef>
                <a:spcPts val="2000"/>
              </a:spcBef>
              <a:spcAft>
                <a:spcPts val="0"/>
              </a:spcAft>
              <a:buNone/>
            </a:pPr>
            <a:r>
              <a:t/>
            </a:r>
            <a:endParaRPr sz="2900"/>
          </a:p>
          <a:p>
            <a:pPr indent="0" lvl="0" marL="0" rtl="0" algn="l">
              <a:spcBef>
                <a:spcPts val="2000"/>
              </a:spcBef>
              <a:spcAft>
                <a:spcPts val="0"/>
              </a:spcAft>
              <a:buNone/>
            </a:pPr>
            <a:r>
              <a:t/>
            </a:r>
            <a:endParaRPr/>
          </a:p>
          <a:p>
            <a:pPr indent="0" lvl="0" marL="0" rtl="0" algn="l">
              <a:spcBef>
                <a:spcPts val="2000"/>
              </a:spcBef>
              <a:spcAft>
                <a:spcPts val="0"/>
              </a:spcAft>
              <a:buNone/>
            </a:pPr>
            <a:r>
              <a:t/>
            </a:r>
            <a:endParaRPr/>
          </a:p>
          <a:p>
            <a:pPr indent="0" lvl="0" marL="457200" rtl="0" algn="l">
              <a:spcBef>
                <a:spcPts val="200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29"/>
          <p:cNvPicPr preferRelativeResize="0"/>
          <p:nvPr/>
        </p:nvPicPr>
        <p:blipFill>
          <a:blip r:embed="rId3">
            <a:alphaModFix/>
          </a:blip>
          <a:stretch>
            <a:fillRect/>
          </a:stretch>
        </p:blipFill>
        <p:spPr>
          <a:xfrm>
            <a:off x="213024" y="1762700"/>
            <a:ext cx="3471709" cy="1549200"/>
          </a:xfrm>
          <a:prstGeom prst="rect">
            <a:avLst/>
          </a:prstGeom>
          <a:noFill/>
          <a:ln cap="flat" cmpd="sng" w="9525">
            <a:solidFill>
              <a:schemeClr val="dk1"/>
            </a:solidFill>
            <a:prstDash val="solid"/>
            <a:round/>
            <a:headEnd len="sm" w="sm" type="none"/>
            <a:tailEnd len="sm" w="sm" type="none"/>
          </a:ln>
        </p:spPr>
      </p:pic>
      <p:pic>
        <p:nvPicPr>
          <p:cNvPr id="170" name="Google Shape;170;p29"/>
          <p:cNvPicPr preferRelativeResize="0"/>
          <p:nvPr/>
        </p:nvPicPr>
        <p:blipFill>
          <a:blip r:embed="rId4">
            <a:alphaModFix/>
          </a:blip>
          <a:stretch>
            <a:fillRect/>
          </a:stretch>
        </p:blipFill>
        <p:spPr>
          <a:xfrm>
            <a:off x="8391249" y="1623950"/>
            <a:ext cx="4507026" cy="2336975"/>
          </a:xfrm>
          <a:prstGeom prst="rect">
            <a:avLst/>
          </a:prstGeom>
          <a:noFill/>
          <a:ln cap="flat" cmpd="sng" w="9525">
            <a:solidFill>
              <a:schemeClr val="dk1"/>
            </a:solidFill>
            <a:prstDash val="solid"/>
            <a:round/>
            <a:headEnd len="sm" w="sm" type="none"/>
            <a:tailEnd len="sm" w="sm" type="none"/>
          </a:ln>
        </p:spPr>
      </p:pic>
      <p:sp>
        <p:nvSpPr>
          <p:cNvPr id="171" name="Google Shape;171;p29"/>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Principles of Community Engagement in the Norwalk ACTS ecosystem - 2021-22</a:t>
            </a:r>
            <a:endParaRPr/>
          </a:p>
        </p:txBody>
      </p:sp>
      <p:pic>
        <p:nvPicPr>
          <p:cNvPr id="172" name="Google Shape;172;p29"/>
          <p:cNvPicPr preferRelativeResize="0"/>
          <p:nvPr/>
        </p:nvPicPr>
        <p:blipFill>
          <a:blip r:embed="rId5">
            <a:alphaModFix/>
          </a:blip>
          <a:stretch>
            <a:fillRect/>
          </a:stretch>
        </p:blipFill>
        <p:spPr>
          <a:xfrm>
            <a:off x="2949950" y="3061529"/>
            <a:ext cx="6870176" cy="4773721"/>
          </a:xfrm>
          <a:prstGeom prst="rect">
            <a:avLst/>
          </a:prstGeom>
          <a:noFill/>
          <a:ln>
            <a:noFill/>
          </a:ln>
        </p:spPr>
      </p:pic>
      <p:sp>
        <p:nvSpPr>
          <p:cNvPr id="173" name="Google Shape;173;p29"/>
          <p:cNvSpPr txBox="1"/>
          <p:nvPr/>
        </p:nvSpPr>
        <p:spPr>
          <a:xfrm>
            <a:off x="399550" y="1762700"/>
            <a:ext cx="11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174" name="Google Shape;174;p29"/>
          <p:cNvSpPr txBox="1"/>
          <p:nvPr/>
        </p:nvSpPr>
        <p:spPr>
          <a:xfrm>
            <a:off x="551950" y="1915100"/>
            <a:ext cx="11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sp>
        <p:nvSpPr>
          <p:cNvPr id="175" name="Google Shape;175;p29"/>
          <p:cNvSpPr txBox="1"/>
          <p:nvPr/>
        </p:nvSpPr>
        <p:spPr>
          <a:xfrm>
            <a:off x="7696025" y="2162900"/>
            <a:ext cx="1104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pic>
        <p:nvPicPr>
          <p:cNvPr id="176" name="Google Shape;176;p29"/>
          <p:cNvPicPr preferRelativeResize="0"/>
          <p:nvPr/>
        </p:nvPicPr>
        <p:blipFill>
          <a:blip r:embed="rId6">
            <a:alphaModFix/>
          </a:blip>
          <a:stretch>
            <a:fillRect/>
          </a:stretch>
        </p:blipFill>
        <p:spPr>
          <a:xfrm>
            <a:off x="10077449" y="3539076"/>
            <a:ext cx="2317174" cy="1549201"/>
          </a:xfrm>
          <a:prstGeom prst="rect">
            <a:avLst/>
          </a:prstGeom>
          <a:noFill/>
          <a:ln cap="flat" cmpd="sng" w="9525">
            <a:solidFill>
              <a:schemeClr val="dk1"/>
            </a:solidFill>
            <a:prstDash val="solid"/>
            <a:round/>
            <a:headEnd len="sm" w="sm" type="none"/>
            <a:tailEnd len="sm" w="sm" type="none"/>
          </a:ln>
        </p:spPr>
      </p:pic>
      <p:pic>
        <p:nvPicPr>
          <p:cNvPr id="177" name="Google Shape;177;p29"/>
          <p:cNvPicPr preferRelativeResize="0"/>
          <p:nvPr/>
        </p:nvPicPr>
        <p:blipFill>
          <a:blip r:embed="rId7">
            <a:alphaModFix/>
          </a:blip>
          <a:stretch>
            <a:fillRect/>
          </a:stretch>
        </p:blipFill>
        <p:spPr>
          <a:xfrm>
            <a:off x="5587" y="6915700"/>
            <a:ext cx="1995177" cy="1974724"/>
          </a:xfrm>
          <a:prstGeom prst="rect">
            <a:avLst/>
          </a:prstGeom>
          <a:noFill/>
          <a:ln cap="flat" cmpd="sng" w="9525">
            <a:solidFill>
              <a:schemeClr val="dk1"/>
            </a:solidFill>
            <a:prstDash val="solid"/>
            <a:round/>
            <a:headEnd len="sm" w="sm" type="none"/>
            <a:tailEnd len="sm" w="sm" type="none"/>
          </a:ln>
        </p:spPr>
      </p:pic>
      <p:pic>
        <p:nvPicPr>
          <p:cNvPr id="178" name="Google Shape;178;p29"/>
          <p:cNvPicPr preferRelativeResize="0"/>
          <p:nvPr/>
        </p:nvPicPr>
        <p:blipFill>
          <a:blip r:embed="rId8">
            <a:alphaModFix/>
          </a:blip>
          <a:stretch>
            <a:fillRect/>
          </a:stretch>
        </p:blipFill>
        <p:spPr>
          <a:xfrm>
            <a:off x="10769300" y="5524700"/>
            <a:ext cx="2128974" cy="2495224"/>
          </a:xfrm>
          <a:prstGeom prst="rect">
            <a:avLst/>
          </a:prstGeom>
          <a:noFill/>
          <a:ln cap="flat" cmpd="sng" w="9525">
            <a:solidFill>
              <a:schemeClr val="dk1"/>
            </a:solidFill>
            <a:prstDash val="solid"/>
            <a:round/>
            <a:headEnd len="sm" w="sm" type="none"/>
            <a:tailEnd len="sm" w="sm" type="none"/>
          </a:ln>
        </p:spPr>
      </p:pic>
      <p:pic>
        <p:nvPicPr>
          <p:cNvPr id="179" name="Google Shape;179;p29"/>
          <p:cNvPicPr preferRelativeResize="0"/>
          <p:nvPr/>
        </p:nvPicPr>
        <p:blipFill>
          <a:blip r:embed="rId9">
            <a:alphaModFix/>
          </a:blip>
          <a:stretch>
            <a:fillRect/>
          </a:stretch>
        </p:blipFill>
        <p:spPr>
          <a:xfrm>
            <a:off x="10171550" y="6621718"/>
            <a:ext cx="2128975" cy="2355507"/>
          </a:xfrm>
          <a:prstGeom prst="rect">
            <a:avLst/>
          </a:prstGeom>
          <a:noFill/>
          <a:ln cap="flat" cmpd="sng" w="9525">
            <a:solidFill>
              <a:schemeClr val="dk1"/>
            </a:solidFill>
            <a:prstDash val="solid"/>
            <a:round/>
            <a:headEnd len="sm" w="sm" type="none"/>
            <a:tailEnd len="sm" w="sm" type="none"/>
          </a:ln>
        </p:spPr>
      </p:pic>
      <p:pic>
        <p:nvPicPr>
          <p:cNvPr id="180" name="Google Shape;180;p29"/>
          <p:cNvPicPr preferRelativeResize="0"/>
          <p:nvPr/>
        </p:nvPicPr>
        <p:blipFill>
          <a:blip r:embed="rId10">
            <a:alphaModFix/>
          </a:blip>
          <a:stretch>
            <a:fillRect/>
          </a:stretch>
        </p:blipFill>
        <p:spPr>
          <a:xfrm>
            <a:off x="2077575" y="7847425"/>
            <a:ext cx="1807500" cy="1753774"/>
          </a:xfrm>
          <a:prstGeom prst="rect">
            <a:avLst/>
          </a:prstGeom>
          <a:noFill/>
          <a:ln cap="flat" cmpd="sng" w="9525">
            <a:solidFill>
              <a:schemeClr val="dk1"/>
            </a:solidFill>
            <a:prstDash val="solid"/>
            <a:round/>
            <a:headEnd len="sm" w="sm" type="none"/>
            <a:tailEnd len="sm" w="sm" type="none"/>
          </a:ln>
        </p:spPr>
      </p:pic>
      <p:pic>
        <p:nvPicPr>
          <p:cNvPr id="181" name="Google Shape;181;p29"/>
          <p:cNvPicPr preferRelativeResize="0"/>
          <p:nvPr/>
        </p:nvPicPr>
        <p:blipFill>
          <a:blip r:embed="rId11">
            <a:alphaModFix/>
          </a:blip>
          <a:stretch>
            <a:fillRect/>
          </a:stretch>
        </p:blipFill>
        <p:spPr>
          <a:xfrm>
            <a:off x="399553" y="4876800"/>
            <a:ext cx="1926425" cy="2336975"/>
          </a:xfrm>
          <a:prstGeom prst="rect">
            <a:avLst/>
          </a:prstGeom>
          <a:noFill/>
          <a:ln cap="flat" cmpd="sng" w="9525">
            <a:solidFill>
              <a:schemeClr val="dk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000"/>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000"/>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1"/>
                                        </p:tgtEl>
                                        <p:attrNameLst>
                                          <p:attrName>style.visibility</p:attrName>
                                        </p:attrNameLst>
                                      </p:cBhvr>
                                      <p:to>
                                        <p:strVal val="visible"/>
                                      </p:to>
                                    </p:set>
                                    <p:animEffect filter="fade" transition="in">
                                      <p:cBhvr>
                                        <p:cTn dur="1000"/>
                                        <p:tgtEl>
                                          <p:spTgt spid="18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0"/>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Levels of Community Engagement</a:t>
            </a:r>
            <a:endParaRPr/>
          </a:p>
        </p:txBody>
      </p:sp>
      <p:pic>
        <p:nvPicPr>
          <p:cNvPr id="187" name="Google Shape;187;p30"/>
          <p:cNvPicPr preferRelativeResize="0"/>
          <p:nvPr/>
        </p:nvPicPr>
        <p:blipFill>
          <a:blip r:embed="rId3">
            <a:alphaModFix/>
          </a:blip>
          <a:stretch>
            <a:fillRect/>
          </a:stretch>
        </p:blipFill>
        <p:spPr>
          <a:xfrm>
            <a:off x="1104625" y="2608575"/>
            <a:ext cx="10787725" cy="418274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1"/>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Community Advocate Experiences</a:t>
            </a:r>
            <a:endParaRPr/>
          </a:p>
        </p:txBody>
      </p:sp>
      <p:pic>
        <p:nvPicPr>
          <p:cNvPr id="193" name="Google Shape;193;p31"/>
          <p:cNvPicPr preferRelativeResize="0"/>
          <p:nvPr/>
        </p:nvPicPr>
        <p:blipFill>
          <a:blip r:embed="rId3">
            <a:alphaModFix/>
          </a:blip>
          <a:stretch>
            <a:fillRect/>
          </a:stretch>
        </p:blipFill>
        <p:spPr>
          <a:xfrm>
            <a:off x="849025" y="2142324"/>
            <a:ext cx="11306750" cy="63600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2"/>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Angel Dorleans</a:t>
            </a:r>
            <a:endParaRPr/>
          </a:p>
        </p:txBody>
      </p:sp>
      <p:pic>
        <p:nvPicPr>
          <p:cNvPr id="199" name="Google Shape;199;p32" title="Angel-June2022.mp4">
            <a:hlinkClick r:id="rId3"/>
          </p:cNvPr>
          <p:cNvPicPr preferRelativeResize="0"/>
          <p:nvPr/>
        </p:nvPicPr>
        <p:blipFill>
          <a:blip r:embed="rId4">
            <a:alphaModFix/>
          </a:blip>
          <a:stretch>
            <a:fillRect/>
          </a:stretch>
        </p:blipFill>
        <p:spPr>
          <a:xfrm>
            <a:off x="2696163" y="1880925"/>
            <a:ext cx="7612475" cy="69609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9"/>
                                        </p:tgtEl>
                                        <p:attrNameLst>
                                          <p:attrName>style.visibility</p:attrName>
                                        </p:attrNameLst>
                                      </p:cBhvr>
                                      <p:to>
                                        <p:strVal val="visible"/>
                                      </p:to>
                                    </p:set>
                                    <p:animEffect filter="fade" transition="in">
                                      <p:cBhvr>
                                        <p:cTn dur="1000"/>
                                        <p:tgtEl>
                                          <p:spTgt spid="1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33"/>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Jayden Whitmore</a:t>
            </a:r>
            <a:endParaRPr/>
          </a:p>
          <a:p>
            <a:pPr indent="0" lvl="0" marL="0" rtl="0" algn="l">
              <a:spcBef>
                <a:spcPts val="0"/>
              </a:spcBef>
              <a:spcAft>
                <a:spcPts val="0"/>
              </a:spcAft>
              <a:buNone/>
            </a:pPr>
            <a:r>
              <a:t/>
            </a:r>
            <a:endParaRPr/>
          </a:p>
        </p:txBody>
      </p:sp>
      <p:pic>
        <p:nvPicPr>
          <p:cNvPr id="205" name="Google Shape;205;p33" title="Jayden 2.mp4">
            <a:hlinkClick r:id="rId3"/>
          </p:cNvPr>
          <p:cNvPicPr preferRelativeResize="0"/>
          <p:nvPr/>
        </p:nvPicPr>
        <p:blipFill>
          <a:blip r:embed="rId4">
            <a:alphaModFix/>
          </a:blip>
          <a:stretch>
            <a:fillRect/>
          </a:stretch>
        </p:blipFill>
        <p:spPr>
          <a:xfrm>
            <a:off x="152400" y="1715470"/>
            <a:ext cx="12699998" cy="714374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gtEl>
                                        <p:attrNameLst>
                                          <p:attrName>style.visibility</p:attrName>
                                        </p:attrNameLst>
                                      </p:cBhvr>
                                      <p:to>
                                        <p:strVal val="visible"/>
                                      </p:to>
                                    </p:set>
                                    <p:animEffect filter="fade" transition="in">
                                      <p:cBhvr>
                                        <p:cTn dur="1000"/>
                                        <p:tgtEl>
                                          <p:spTgt spid="20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4"/>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Francis </a:t>
            </a:r>
            <a:r>
              <a:rPr lang="en-US"/>
              <a:t>Nunez</a:t>
            </a:r>
            <a:r>
              <a:rPr lang="en-US"/>
              <a:t>	</a:t>
            </a:r>
            <a:endParaRPr/>
          </a:p>
        </p:txBody>
      </p:sp>
      <p:pic>
        <p:nvPicPr>
          <p:cNvPr id="211" name="Google Shape;211;p34" title="Francies.mp4">
            <a:hlinkClick r:id="rId3"/>
          </p:cNvPr>
          <p:cNvPicPr preferRelativeResize="0"/>
          <p:nvPr/>
        </p:nvPicPr>
        <p:blipFill>
          <a:blip r:embed="rId4">
            <a:alphaModFix/>
          </a:blip>
          <a:stretch>
            <a:fillRect/>
          </a:stretch>
        </p:blipFill>
        <p:spPr>
          <a:xfrm>
            <a:off x="1652825" y="2042675"/>
            <a:ext cx="9699150" cy="6878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gtEl>
                                        <p:attrNameLst>
                                          <p:attrName>style.visibility</p:attrName>
                                        </p:attrNameLst>
                                      </p:cBhvr>
                                      <p:to>
                                        <p:strVal val="visible"/>
                                      </p:to>
                                    </p:set>
                                    <p:animEffect filter="fade" transition="in">
                                      <p:cBhvr>
                                        <p:cTn dur="1000"/>
                                        <p:tgtEl>
                                          <p:spTgt spid="2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35"/>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Maria Guzman </a:t>
            </a:r>
            <a:endParaRPr/>
          </a:p>
        </p:txBody>
      </p:sp>
      <p:pic>
        <p:nvPicPr>
          <p:cNvPr id="217" name="Google Shape;217;p35" title="Maria.mp4">
            <a:hlinkClick r:id="rId3"/>
          </p:cNvPr>
          <p:cNvPicPr preferRelativeResize="0"/>
          <p:nvPr/>
        </p:nvPicPr>
        <p:blipFill>
          <a:blip r:embed="rId4">
            <a:alphaModFix/>
          </a:blip>
          <a:stretch>
            <a:fillRect/>
          </a:stretch>
        </p:blipFill>
        <p:spPr>
          <a:xfrm>
            <a:off x="770213" y="1876925"/>
            <a:ext cx="11464375" cy="6927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8"/>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Agenda </a:t>
            </a:r>
            <a:endParaRPr/>
          </a:p>
        </p:txBody>
      </p:sp>
      <p:graphicFrame>
        <p:nvGraphicFramePr>
          <p:cNvPr id="79" name="Google Shape;79;p18"/>
          <p:cNvGraphicFramePr/>
          <p:nvPr/>
        </p:nvGraphicFramePr>
        <p:xfrm>
          <a:off x="411075" y="1947900"/>
          <a:ext cx="3000000" cy="3000000"/>
        </p:xfrm>
        <a:graphic>
          <a:graphicData uri="http://schemas.openxmlformats.org/drawingml/2006/table">
            <a:tbl>
              <a:tblPr>
                <a:noFill/>
                <a:tableStyleId>{580E20D8-AEB7-47B0-8EF9-951D6D83757A}</a:tableStyleId>
              </a:tblPr>
              <a:tblGrid>
                <a:gridCol w="6064550"/>
                <a:gridCol w="6064550"/>
              </a:tblGrid>
              <a:tr h="1389650">
                <a:tc>
                  <a:txBody>
                    <a:bodyPr/>
                    <a:lstStyle/>
                    <a:p>
                      <a:pPr indent="0" lvl="0" marL="0" rtl="0" algn="l">
                        <a:spcBef>
                          <a:spcPts val="0"/>
                        </a:spcBef>
                        <a:spcAft>
                          <a:spcPts val="0"/>
                        </a:spcAft>
                        <a:buNone/>
                      </a:pPr>
                      <a:r>
                        <a:rPr lang="en-US" sz="2500"/>
                        <a:t>9:00-9:20</a:t>
                      </a:r>
                      <a:endParaRPr sz="2500"/>
                    </a:p>
                  </a:txBody>
                  <a:tcPr marT="63500" marB="63500" marR="63500" marL="63500"/>
                </a:tc>
                <a:tc>
                  <a:txBody>
                    <a:bodyPr/>
                    <a:lstStyle/>
                    <a:p>
                      <a:pPr indent="0" lvl="0" marL="0" rtl="0" algn="l">
                        <a:spcBef>
                          <a:spcPts val="0"/>
                        </a:spcBef>
                        <a:spcAft>
                          <a:spcPts val="0"/>
                        </a:spcAft>
                        <a:buNone/>
                      </a:pPr>
                      <a:r>
                        <a:rPr lang="en-US" sz="2500"/>
                        <a:t>Opening, Awards, and Strategic Plan Update</a:t>
                      </a:r>
                      <a:endParaRPr sz="2500"/>
                    </a:p>
                  </a:txBody>
                  <a:tcPr marT="63500" marB="63500" marR="63500" marL="63500"/>
                </a:tc>
              </a:tr>
              <a:tr h="1389650">
                <a:tc>
                  <a:txBody>
                    <a:bodyPr/>
                    <a:lstStyle/>
                    <a:p>
                      <a:pPr indent="0" lvl="0" marL="0" rtl="0" algn="l">
                        <a:spcBef>
                          <a:spcPts val="0"/>
                        </a:spcBef>
                        <a:spcAft>
                          <a:spcPts val="0"/>
                        </a:spcAft>
                        <a:buNone/>
                      </a:pPr>
                      <a:r>
                        <a:rPr lang="en-US" sz="2500"/>
                        <a:t>9:20-10:00</a:t>
                      </a:r>
                      <a:endParaRPr sz="2500"/>
                    </a:p>
                  </a:txBody>
                  <a:tcPr marT="63500" marB="63500" marR="63500" marL="63500"/>
                </a:tc>
                <a:tc>
                  <a:txBody>
                    <a:bodyPr/>
                    <a:lstStyle/>
                    <a:p>
                      <a:pPr indent="0" lvl="0" marL="0" rtl="0" algn="l">
                        <a:spcBef>
                          <a:spcPts val="0"/>
                        </a:spcBef>
                        <a:spcAft>
                          <a:spcPts val="0"/>
                        </a:spcAft>
                        <a:buNone/>
                      </a:pPr>
                      <a:r>
                        <a:rPr lang="en-US" sz="2500"/>
                        <a:t>Community Engagement at Norwalk ACTS</a:t>
                      </a:r>
                      <a:endParaRPr sz="2500"/>
                    </a:p>
                  </a:txBody>
                  <a:tcPr marT="63500" marB="63500" marR="63500" marL="63500"/>
                </a:tc>
              </a:tr>
              <a:tr h="1389650">
                <a:tc>
                  <a:txBody>
                    <a:bodyPr/>
                    <a:lstStyle/>
                    <a:p>
                      <a:pPr indent="0" lvl="0" marL="0" rtl="0" algn="l">
                        <a:spcBef>
                          <a:spcPts val="0"/>
                        </a:spcBef>
                        <a:spcAft>
                          <a:spcPts val="0"/>
                        </a:spcAft>
                        <a:buNone/>
                      </a:pPr>
                      <a:r>
                        <a:rPr lang="en-US" sz="2500"/>
                        <a:t>10:00-10:05</a:t>
                      </a:r>
                      <a:endParaRPr sz="2500"/>
                    </a:p>
                  </a:txBody>
                  <a:tcPr marT="63500" marB="63500" marR="63500" marL="63500">
                    <a:solidFill>
                      <a:srgbClr val="EFEFEF"/>
                    </a:solidFill>
                  </a:tcPr>
                </a:tc>
                <a:tc>
                  <a:txBody>
                    <a:bodyPr/>
                    <a:lstStyle/>
                    <a:p>
                      <a:pPr indent="0" lvl="0" marL="0" rtl="0" algn="l">
                        <a:spcBef>
                          <a:spcPts val="0"/>
                        </a:spcBef>
                        <a:spcAft>
                          <a:spcPts val="0"/>
                        </a:spcAft>
                        <a:buNone/>
                      </a:pPr>
                      <a:r>
                        <a:rPr lang="en-US" sz="2500"/>
                        <a:t>Break &amp; Board Slate Vote</a:t>
                      </a:r>
                      <a:endParaRPr sz="2500"/>
                    </a:p>
                  </a:txBody>
                  <a:tcPr marT="63500" marB="63500" marR="63500" marL="63500">
                    <a:solidFill>
                      <a:srgbClr val="EFEFEF"/>
                    </a:solidFill>
                  </a:tcPr>
                </a:tc>
              </a:tr>
              <a:tr h="1389650">
                <a:tc>
                  <a:txBody>
                    <a:bodyPr/>
                    <a:lstStyle/>
                    <a:p>
                      <a:pPr indent="0" lvl="0" marL="0" rtl="0" algn="l">
                        <a:spcBef>
                          <a:spcPts val="0"/>
                        </a:spcBef>
                        <a:spcAft>
                          <a:spcPts val="0"/>
                        </a:spcAft>
                        <a:buNone/>
                      </a:pPr>
                      <a:r>
                        <a:rPr lang="en-US" sz="2500"/>
                        <a:t>10:05-10:55 </a:t>
                      </a:r>
                      <a:endParaRPr sz="2500"/>
                    </a:p>
                  </a:txBody>
                  <a:tcPr marT="63500" marB="63500" marR="63500" marL="63500"/>
                </a:tc>
                <a:tc>
                  <a:txBody>
                    <a:bodyPr/>
                    <a:lstStyle/>
                    <a:p>
                      <a:pPr indent="0" lvl="0" marL="0" rtl="0" algn="l">
                        <a:spcBef>
                          <a:spcPts val="0"/>
                        </a:spcBef>
                        <a:spcAft>
                          <a:spcPts val="0"/>
                        </a:spcAft>
                        <a:buNone/>
                      </a:pPr>
                      <a:r>
                        <a:rPr lang="en-US" sz="2500"/>
                        <a:t>Community Engagement Workshop</a:t>
                      </a:r>
                      <a:endParaRPr sz="2500"/>
                    </a:p>
                  </a:txBody>
                  <a:tcPr marT="63500" marB="63500" marR="63500" marL="63500"/>
                </a:tc>
              </a:tr>
              <a:tr h="1389650">
                <a:tc>
                  <a:txBody>
                    <a:bodyPr/>
                    <a:lstStyle/>
                    <a:p>
                      <a:pPr indent="0" lvl="0" marL="0" rtl="0" algn="l">
                        <a:spcBef>
                          <a:spcPts val="0"/>
                        </a:spcBef>
                        <a:spcAft>
                          <a:spcPts val="0"/>
                        </a:spcAft>
                        <a:buNone/>
                      </a:pPr>
                      <a:r>
                        <a:rPr lang="en-US" sz="2500"/>
                        <a:t>10:55-11:00</a:t>
                      </a:r>
                      <a:endParaRPr sz="2500"/>
                    </a:p>
                  </a:txBody>
                  <a:tcPr marT="63500" marB="63500" marR="63500" marL="63500"/>
                </a:tc>
                <a:tc>
                  <a:txBody>
                    <a:bodyPr/>
                    <a:lstStyle/>
                    <a:p>
                      <a:pPr indent="0" lvl="0" marL="0" rtl="0" algn="l">
                        <a:spcBef>
                          <a:spcPts val="0"/>
                        </a:spcBef>
                        <a:spcAft>
                          <a:spcPts val="0"/>
                        </a:spcAft>
                        <a:buNone/>
                      </a:pPr>
                      <a:r>
                        <a:rPr lang="en-US" sz="2500"/>
                        <a:t>Closing</a:t>
                      </a:r>
                      <a:endParaRPr sz="2500"/>
                    </a:p>
                  </a:txBody>
                  <a:tcPr marT="63500" marB="63500" marR="63500" marL="6350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Sonia Morales </a:t>
            </a:r>
            <a:endParaRPr/>
          </a:p>
        </p:txBody>
      </p:sp>
      <p:pic>
        <p:nvPicPr>
          <p:cNvPr id="223" name="Google Shape;223;p36" title="Sonia Morales .mp4">
            <a:hlinkClick r:id="rId3"/>
          </p:cNvPr>
          <p:cNvPicPr preferRelativeResize="0"/>
          <p:nvPr/>
        </p:nvPicPr>
        <p:blipFill>
          <a:blip r:embed="rId4">
            <a:alphaModFix/>
          </a:blip>
          <a:stretch>
            <a:fillRect/>
          </a:stretch>
        </p:blipFill>
        <p:spPr>
          <a:xfrm>
            <a:off x="975350" y="2118300"/>
            <a:ext cx="10858000" cy="60298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3"/>
                                        </p:tgtEl>
                                        <p:attrNameLst>
                                          <p:attrName>style.visibility</p:attrName>
                                        </p:attrNameLst>
                                      </p:cBhvr>
                                      <p:to>
                                        <p:strVal val="visible"/>
                                      </p:to>
                                    </p:set>
                                    <p:animEffect filter="fade" transition="in">
                                      <p:cBhvr>
                                        <p:cTn dur="1000"/>
                                        <p:tgtEl>
                                          <p:spTgt spid="2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37"/>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Laura Garcia </a:t>
            </a:r>
            <a:endParaRPr/>
          </a:p>
        </p:txBody>
      </p:sp>
      <p:pic>
        <p:nvPicPr>
          <p:cNvPr id="229" name="Google Shape;229;p37" title="NA CA Laura .mov">
            <a:hlinkClick r:id="rId3"/>
          </p:cNvPr>
          <p:cNvPicPr preferRelativeResize="0"/>
          <p:nvPr/>
        </p:nvPicPr>
        <p:blipFill>
          <a:blip r:embed="rId4">
            <a:alphaModFix/>
          </a:blip>
          <a:stretch>
            <a:fillRect/>
          </a:stretch>
        </p:blipFill>
        <p:spPr>
          <a:xfrm>
            <a:off x="975350" y="2228075"/>
            <a:ext cx="10856975" cy="651643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Chris Mahanna </a:t>
            </a:r>
            <a:endParaRPr/>
          </a:p>
        </p:txBody>
      </p:sp>
      <p:pic>
        <p:nvPicPr>
          <p:cNvPr id="235" name="Google Shape;235;p38" title="IMG_4474.MOV">
            <a:hlinkClick r:id="rId3"/>
          </p:cNvPr>
          <p:cNvPicPr preferRelativeResize="0"/>
          <p:nvPr/>
        </p:nvPicPr>
        <p:blipFill>
          <a:blip r:embed="rId4">
            <a:alphaModFix/>
          </a:blip>
          <a:stretch>
            <a:fillRect/>
          </a:stretch>
        </p:blipFill>
        <p:spPr>
          <a:xfrm>
            <a:off x="975350" y="2208850"/>
            <a:ext cx="11054100" cy="65011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5"/>
                                        </p:tgtEl>
                                        <p:attrNameLst>
                                          <p:attrName>style.visibility</p:attrName>
                                        </p:attrNameLst>
                                      </p:cBhvr>
                                      <p:to>
                                        <p:strVal val="visible"/>
                                      </p:to>
                                    </p:set>
                                    <p:animEffect filter="fade" transition="in">
                                      <p:cBhvr>
                                        <p:cTn dur="1000"/>
                                        <p:tgtEl>
                                          <p:spTgt spid="2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9"/>
          <p:cNvSpPr txBox="1"/>
          <p:nvPr>
            <p:ph type="title"/>
          </p:nvPr>
        </p:nvSpPr>
        <p:spPr>
          <a:xfrm>
            <a:off x="470050" y="13875"/>
            <a:ext cx="115593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b="0" lang="en-US" sz="1100">
                <a:solidFill>
                  <a:schemeClr val="dk1"/>
                </a:solidFill>
                <a:latin typeface="Arial"/>
                <a:ea typeface="Arial"/>
                <a:cs typeface="Arial"/>
                <a:sym typeface="Arial"/>
              </a:rPr>
              <a:t> </a:t>
            </a:r>
            <a:endParaRPr b="0" sz="1100">
              <a:solidFill>
                <a:schemeClr val="dk1"/>
              </a:solidFill>
              <a:latin typeface="Arial"/>
              <a:ea typeface="Arial"/>
              <a:cs typeface="Arial"/>
              <a:sym typeface="Arial"/>
            </a:endParaRPr>
          </a:p>
          <a:p>
            <a:pPr indent="0" lvl="0" marL="0" rtl="0" algn="l">
              <a:spcBef>
                <a:spcPts val="0"/>
              </a:spcBef>
              <a:spcAft>
                <a:spcPts val="0"/>
              </a:spcAft>
              <a:buNone/>
            </a:pPr>
            <a:r>
              <a:rPr lang="en-US" sz="3700"/>
              <a:t>Early Thinking for Community Engagement ‘22-23 Priorities</a:t>
            </a:r>
            <a:endParaRPr sz="3700"/>
          </a:p>
        </p:txBody>
      </p:sp>
      <p:sp>
        <p:nvSpPr>
          <p:cNvPr id="241" name="Google Shape;241;p39"/>
          <p:cNvSpPr txBox="1"/>
          <p:nvPr>
            <p:ph idx="1" type="body"/>
          </p:nvPr>
        </p:nvSpPr>
        <p:spPr>
          <a:xfrm>
            <a:off x="470050" y="1856700"/>
            <a:ext cx="11559300" cy="6738900"/>
          </a:xfrm>
          <a:prstGeom prst="rect">
            <a:avLst/>
          </a:prstGeom>
        </p:spPr>
        <p:txBody>
          <a:bodyPr anchorCtr="0" anchor="t" bIns="91425" lIns="971550" spcFirstLastPara="1" rIns="91425" wrap="square" tIns="91425">
            <a:noAutofit/>
          </a:bodyPr>
          <a:lstStyle/>
          <a:p>
            <a:pPr indent="0" lvl="0" marL="1371600" rtl="0" algn="l">
              <a:lnSpc>
                <a:spcPct val="115000"/>
              </a:lnSpc>
              <a:spcBef>
                <a:spcPts val="0"/>
              </a:spcBef>
              <a:spcAft>
                <a:spcPts val="0"/>
              </a:spcAft>
              <a:buNone/>
            </a:pPr>
            <a:r>
              <a:t/>
            </a:r>
            <a:endParaRPr sz="2000">
              <a:solidFill>
                <a:schemeClr val="dk1"/>
              </a:solidFill>
              <a:latin typeface="Arial"/>
              <a:ea typeface="Arial"/>
              <a:cs typeface="Arial"/>
              <a:sym typeface="Arial"/>
            </a:endParaRPr>
          </a:p>
          <a:p>
            <a:pPr indent="0" lvl="0" marL="0" rtl="0" algn="l">
              <a:lnSpc>
                <a:spcPct val="115000"/>
              </a:lnSpc>
              <a:spcBef>
                <a:spcPts val="0"/>
              </a:spcBef>
              <a:spcAft>
                <a:spcPts val="0"/>
              </a:spcAft>
              <a:buNone/>
            </a:pPr>
            <a:r>
              <a:rPr lang="en-US" sz="2900">
                <a:solidFill>
                  <a:schemeClr val="dk1"/>
                </a:solidFill>
                <a:latin typeface="Arial"/>
                <a:ea typeface="Arial"/>
                <a:cs typeface="Arial"/>
                <a:sym typeface="Arial"/>
              </a:rPr>
              <a:t>Intentional Alignment of Initiative/Workgroup Goals with Community Engagement Actions</a:t>
            </a:r>
            <a:endParaRPr sz="2900">
              <a:solidFill>
                <a:schemeClr val="dk1"/>
              </a:solidFill>
              <a:latin typeface="Arial"/>
              <a:ea typeface="Arial"/>
              <a:cs typeface="Arial"/>
              <a:sym typeface="Arial"/>
            </a:endParaRPr>
          </a:p>
          <a:p>
            <a:pPr indent="-412750" lvl="0" marL="457200" rtl="0" algn="l">
              <a:lnSpc>
                <a:spcPct val="115000"/>
              </a:lnSpc>
              <a:spcBef>
                <a:spcPts val="0"/>
              </a:spcBef>
              <a:spcAft>
                <a:spcPts val="0"/>
              </a:spcAft>
              <a:buClr>
                <a:schemeClr val="dk1"/>
              </a:buClr>
              <a:buSzPts val="2900"/>
              <a:buChar char="‣"/>
            </a:pPr>
            <a:r>
              <a:rPr b="0" lang="en-US" sz="2900">
                <a:solidFill>
                  <a:schemeClr val="dk1"/>
                </a:solidFill>
              </a:rPr>
              <a:t>Continue Early Childhood Community Advocate program with Norwalk Early Childhood Education Providers and potentially expand work by introducing Sparkler and engaging parents with children from Birth to 3 years of age </a:t>
            </a:r>
            <a:endParaRPr b="0" sz="2900">
              <a:solidFill>
                <a:schemeClr val="dk1"/>
              </a:solidFill>
              <a:highlight>
                <a:srgbClr val="FFFF00"/>
              </a:highlight>
            </a:endParaRPr>
          </a:p>
          <a:p>
            <a:pPr indent="0" lvl="0" marL="457200" rtl="0" algn="l">
              <a:lnSpc>
                <a:spcPct val="115000"/>
              </a:lnSpc>
              <a:spcBef>
                <a:spcPts val="0"/>
              </a:spcBef>
              <a:spcAft>
                <a:spcPts val="0"/>
              </a:spcAft>
              <a:buNone/>
            </a:pPr>
            <a:r>
              <a:t/>
            </a:r>
            <a:endParaRPr b="0" sz="2900">
              <a:solidFill>
                <a:schemeClr val="dk1"/>
              </a:solidFill>
              <a:highlight>
                <a:srgbClr val="FFFF00"/>
              </a:highlight>
            </a:endParaRPr>
          </a:p>
          <a:p>
            <a:pPr indent="-412750" lvl="0" marL="457200" rtl="0" algn="l">
              <a:lnSpc>
                <a:spcPct val="115000"/>
              </a:lnSpc>
              <a:spcBef>
                <a:spcPts val="0"/>
              </a:spcBef>
              <a:spcAft>
                <a:spcPts val="0"/>
              </a:spcAft>
              <a:buClr>
                <a:schemeClr val="dk1"/>
              </a:buClr>
              <a:buSzPts val="2900"/>
              <a:buChar char="‣"/>
            </a:pPr>
            <a:r>
              <a:rPr b="0" lang="en-US" sz="2900">
                <a:solidFill>
                  <a:schemeClr val="dk1"/>
                </a:solidFill>
              </a:rPr>
              <a:t>S</a:t>
            </a:r>
            <a:r>
              <a:rPr b="0" lang="en-US" sz="2900">
                <a:solidFill>
                  <a:schemeClr val="dk1"/>
                </a:solidFill>
              </a:rPr>
              <a:t>hift part of Community Advocate program by hiring targeted Community Engagement Specialists </a:t>
            </a:r>
            <a:endParaRPr b="0" sz="2900">
              <a:solidFill>
                <a:schemeClr val="dk1"/>
              </a:solidFill>
            </a:endParaRPr>
          </a:p>
          <a:p>
            <a:pPr indent="0" lvl="0" marL="457200" rtl="0" algn="l">
              <a:lnSpc>
                <a:spcPct val="115000"/>
              </a:lnSpc>
              <a:spcBef>
                <a:spcPts val="0"/>
              </a:spcBef>
              <a:spcAft>
                <a:spcPts val="0"/>
              </a:spcAft>
              <a:buNone/>
            </a:pPr>
            <a:r>
              <a:t/>
            </a:r>
            <a:endParaRPr b="0" sz="2900">
              <a:solidFill>
                <a:schemeClr val="dk1"/>
              </a:solidFill>
            </a:endParaRPr>
          </a:p>
          <a:p>
            <a:pPr indent="-412750" lvl="0" marL="457200" rtl="0" algn="l">
              <a:lnSpc>
                <a:spcPct val="115000"/>
              </a:lnSpc>
              <a:spcBef>
                <a:spcPts val="0"/>
              </a:spcBef>
              <a:spcAft>
                <a:spcPts val="0"/>
              </a:spcAft>
              <a:buClr>
                <a:schemeClr val="dk1"/>
              </a:buClr>
              <a:buSzPts val="2900"/>
              <a:buChar char="‣"/>
            </a:pPr>
            <a:r>
              <a:rPr b="0" lang="en-US" sz="2900">
                <a:solidFill>
                  <a:schemeClr val="dk1"/>
                </a:solidFill>
              </a:rPr>
              <a:t>Youth Summit in Norwalk</a:t>
            </a:r>
            <a:endParaRPr b="0" sz="2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0" sz="22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b="0" sz="2200">
              <a:solidFill>
                <a:schemeClr val="dk1"/>
              </a:solidFill>
            </a:endParaRPr>
          </a:p>
          <a:p>
            <a:pPr indent="0" lvl="0" marL="0" rtl="0" algn="l">
              <a:lnSpc>
                <a:spcPct val="115000"/>
              </a:lnSpc>
              <a:spcBef>
                <a:spcPts val="0"/>
              </a:spcBef>
              <a:spcAft>
                <a:spcPts val="0"/>
              </a:spcAft>
              <a:buNone/>
            </a:pPr>
            <a:r>
              <a:t/>
            </a:r>
            <a:endParaRPr sz="2200">
              <a:solidFill>
                <a:schemeClr val="dk1"/>
              </a:solidFill>
              <a:latin typeface="Arial"/>
              <a:ea typeface="Arial"/>
              <a:cs typeface="Arial"/>
              <a:sym typeface="Arial"/>
            </a:endParaRPr>
          </a:p>
          <a:p>
            <a:pPr indent="0" lvl="0" marL="0" rtl="0" algn="l">
              <a:spcBef>
                <a:spcPts val="2000"/>
              </a:spcBef>
              <a:spcAft>
                <a:spcPts val="0"/>
              </a:spcAft>
              <a:buNone/>
            </a:pPr>
            <a:r>
              <a:t/>
            </a:r>
            <a:endParaRPr sz="4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40"/>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Community Engagement Supports</a:t>
            </a:r>
            <a:endParaRPr/>
          </a:p>
        </p:txBody>
      </p:sp>
      <p:sp>
        <p:nvSpPr>
          <p:cNvPr id="247" name="Google Shape;247;p40"/>
          <p:cNvSpPr txBox="1"/>
          <p:nvPr>
            <p:ph idx="1" type="body"/>
          </p:nvPr>
        </p:nvSpPr>
        <p:spPr>
          <a:xfrm>
            <a:off x="975250" y="1739200"/>
            <a:ext cx="11054100" cy="7356300"/>
          </a:xfrm>
          <a:prstGeom prst="rect">
            <a:avLst/>
          </a:prstGeom>
        </p:spPr>
        <p:txBody>
          <a:bodyPr anchorCtr="0" anchor="t" bIns="65000" lIns="65000" spcFirstLastPara="1" rIns="65000" wrap="square" tIns="65000">
            <a:noAutofit/>
          </a:bodyPr>
          <a:lstStyle/>
          <a:p>
            <a:pPr indent="0" lvl="0" marL="0" rtl="0" algn="l">
              <a:lnSpc>
                <a:spcPct val="100000"/>
              </a:lnSpc>
              <a:spcBef>
                <a:spcPts val="0"/>
              </a:spcBef>
              <a:spcAft>
                <a:spcPts val="0"/>
              </a:spcAft>
              <a:buNone/>
            </a:pPr>
            <a:r>
              <a:rPr lang="en-US"/>
              <a:t>THANK YOU to the Community Engagement Advisory Group and the many community members who guided the development of the program, provided referrals to engage adults and youth and assisted with community resource training.</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rPr lang="en-US" sz="3000" u="sng"/>
              <a:t>CE Advisory Group</a:t>
            </a:r>
            <a:endParaRPr sz="3000" u="sng"/>
          </a:p>
          <a:p>
            <a:pPr indent="-387350" lvl="0" marL="457200" rtl="0" algn="l">
              <a:lnSpc>
                <a:spcPct val="100000"/>
              </a:lnSpc>
              <a:spcBef>
                <a:spcPts val="0"/>
              </a:spcBef>
              <a:spcAft>
                <a:spcPts val="0"/>
              </a:spcAft>
              <a:buSzPts val="2500"/>
              <a:buChar char="‣"/>
            </a:pPr>
            <a:r>
              <a:rPr lang="en-US" sz="3000"/>
              <a:t>Rev. Elizabeth Abel</a:t>
            </a:r>
            <a:endParaRPr sz="3000"/>
          </a:p>
          <a:p>
            <a:pPr indent="-387350" lvl="0" marL="457200" rtl="0" algn="l">
              <a:lnSpc>
                <a:spcPct val="100000"/>
              </a:lnSpc>
              <a:spcBef>
                <a:spcPts val="0"/>
              </a:spcBef>
              <a:spcAft>
                <a:spcPts val="0"/>
              </a:spcAft>
              <a:buSzPts val="2500"/>
              <a:buChar char="‣"/>
            </a:pPr>
            <a:r>
              <a:rPr lang="en-US" sz="3000"/>
              <a:t>Diana Carpio</a:t>
            </a:r>
            <a:endParaRPr sz="3000"/>
          </a:p>
          <a:p>
            <a:pPr indent="-387350" lvl="0" marL="457200" rtl="0" algn="l">
              <a:lnSpc>
                <a:spcPct val="100000"/>
              </a:lnSpc>
              <a:spcBef>
                <a:spcPts val="0"/>
              </a:spcBef>
              <a:spcAft>
                <a:spcPts val="0"/>
              </a:spcAft>
              <a:buSzPts val="2500"/>
              <a:buChar char="‣"/>
            </a:pPr>
            <a:r>
              <a:rPr lang="en-US" sz="3000"/>
              <a:t>Barbara Meyer-Mitchell</a:t>
            </a:r>
            <a:endParaRPr sz="3000"/>
          </a:p>
          <a:p>
            <a:pPr indent="-387350" lvl="0" marL="457200" rtl="0" algn="l">
              <a:lnSpc>
                <a:spcPct val="100000"/>
              </a:lnSpc>
              <a:spcBef>
                <a:spcPts val="0"/>
              </a:spcBef>
              <a:spcAft>
                <a:spcPts val="0"/>
              </a:spcAft>
              <a:buSzPts val="2500"/>
              <a:buChar char="‣"/>
            </a:pPr>
            <a:r>
              <a:rPr lang="en-US" sz="3000"/>
              <a:t>Mary Oster</a:t>
            </a:r>
            <a:endParaRPr sz="3000"/>
          </a:p>
          <a:p>
            <a:pPr indent="-419100" lvl="0" marL="457200" rtl="0" algn="l">
              <a:lnSpc>
                <a:spcPct val="100000"/>
              </a:lnSpc>
              <a:spcBef>
                <a:spcPts val="0"/>
              </a:spcBef>
              <a:spcAft>
                <a:spcPts val="0"/>
              </a:spcAft>
              <a:buSzPts val="3000"/>
              <a:buChar char="‣"/>
            </a:pPr>
            <a:r>
              <a:rPr lang="en-US" sz="3000"/>
              <a:t>Sarah Rendon Garcia</a:t>
            </a:r>
            <a:endParaRPr sz="3000"/>
          </a:p>
          <a:p>
            <a:pPr indent="-387350" lvl="0" marL="457200" rtl="0" algn="l">
              <a:lnSpc>
                <a:spcPct val="100000"/>
              </a:lnSpc>
              <a:spcBef>
                <a:spcPts val="0"/>
              </a:spcBef>
              <a:spcAft>
                <a:spcPts val="0"/>
              </a:spcAft>
              <a:buSzPts val="2500"/>
              <a:buChar char="‣"/>
            </a:pPr>
            <a:r>
              <a:rPr lang="en-US" sz="3000"/>
              <a:t>Iliana Zuniga</a:t>
            </a:r>
            <a:endParaRPr sz="3000"/>
          </a:p>
          <a:p>
            <a:pPr indent="0" lvl="0" marL="457200" rtl="0" algn="l">
              <a:lnSpc>
                <a:spcPct val="100000"/>
              </a:lnSpc>
              <a:spcBef>
                <a:spcPts val="0"/>
              </a:spcBef>
              <a:spcAft>
                <a:spcPts val="0"/>
              </a:spcAft>
              <a:buNone/>
            </a:pPr>
            <a:r>
              <a:t/>
            </a:r>
            <a:endParaRPr sz="2600"/>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1"/>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5 Minute Break - Board Vote QR Code</a:t>
            </a:r>
            <a:endParaRPr/>
          </a:p>
        </p:txBody>
      </p:sp>
      <p:sp>
        <p:nvSpPr>
          <p:cNvPr id="253" name="Google Shape;253;p41"/>
          <p:cNvSpPr txBox="1"/>
          <p:nvPr>
            <p:ph idx="1" type="body"/>
          </p:nvPr>
        </p:nvSpPr>
        <p:spPr>
          <a:xfrm>
            <a:off x="1139438" y="1935525"/>
            <a:ext cx="11294400" cy="1245600"/>
          </a:xfrm>
          <a:prstGeom prst="rect">
            <a:avLst/>
          </a:prstGeom>
        </p:spPr>
        <p:txBody>
          <a:bodyPr anchorCtr="0" anchor="t" bIns="65000" lIns="65000" spcFirstLastPara="1" rIns="65000" wrap="square" tIns="65000">
            <a:noAutofit/>
          </a:bodyPr>
          <a:lstStyle/>
          <a:p>
            <a:pPr indent="0" lvl="0" marL="0" rtl="0" algn="ctr">
              <a:spcBef>
                <a:spcPts val="2000"/>
              </a:spcBef>
              <a:spcAft>
                <a:spcPts val="0"/>
              </a:spcAft>
              <a:buNone/>
            </a:pPr>
            <a:r>
              <a:rPr b="0" lang="en-US" sz="5000" u="sng">
                <a:solidFill>
                  <a:srgbClr val="1155CC"/>
                </a:solidFill>
                <a:highlight>
                  <a:srgbClr val="FFFFFF"/>
                </a:highlight>
                <a:latin typeface="Arial"/>
                <a:ea typeface="Arial"/>
                <a:cs typeface="Arial"/>
                <a:sym typeface="Arial"/>
                <a:hlinkClick r:id="rId3">
                  <a:extLst>
                    <a:ext uri="{A12FA001-AC4F-418D-AE19-62706E023703}">
                      <ahyp:hlinkClr val="tx"/>
                    </a:ext>
                  </a:extLst>
                </a:hlinkClick>
              </a:rPr>
              <a:t>https://bit.ly/NABoardVote</a:t>
            </a:r>
            <a:r>
              <a:rPr b="0" lang="en-US" sz="5000">
                <a:solidFill>
                  <a:srgbClr val="222222"/>
                </a:solidFill>
                <a:highlight>
                  <a:srgbClr val="FFFFFF"/>
                </a:highlight>
                <a:latin typeface="Arial"/>
                <a:ea typeface="Arial"/>
                <a:cs typeface="Arial"/>
                <a:sym typeface="Arial"/>
              </a:rPr>
              <a:t> </a:t>
            </a:r>
            <a:endParaRPr sz="7100"/>
          </a:p>
        </p:txBody>
      </p:sp>
      <p:pic>
        <p:nvPicPr>
          <p:cNvPr id="254" name="Google Shape;254;p41"/>
          <p:cNvPicPr preferRelativeResize="0"/>
          <p:nvPr/>
        </p:nvPicPr>
        <p:blipFill>
          <a:blip r:embed="rId4">
            <a:alphaModFix/>
          </a:blip>
          <a:stretch>
            <a:fillRect/>
          </a:stretch>
        </p:blipFill>
        <p:spPr>
          <a:xfrm>
            <a:off x="3702663" y="2911694"/>
            <a:ext cx="5599475" cy="5599475"/>
          </a:xfrm>
          <a:prstGeom prst="rect">
            <a:avLst/>
          </a:prstGeom>
          <a:noFill/>
          <a:ln>
            <a:noFill/>
          </a:ln>
        </p:spPr>
      </p:pic>
      <p:sp>
        <p:nvSpPr>
          <p:cNvPr id="255" name="Google Shape;255;p41"/>
          <p:cNvSpPr txBox="1"/>
          <p:nvPr/>
        </p:nvSpPr>
        <p:spPr>
          <a:xfrm>
            <a:off x="156350" y="8176375"/>
            <a:ext cx="12277500" cy="5541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2000"/>
              </a:spcBef>
              <a:spcAft>
                <a:spcPts val="0"/>
              </a:spcAft>
              <a:buNone/>
            </a:pPr>
            <a:r>
              <a:rPr b="1" i="1" lang="en-US" sz="2400">
                <a:solidFill>
                  <a:srgbClr val="59585A"/>
                </a:solidFill>
                <a:latin typeface="Helvetica Neue"/>
                <a:ea typeface="Helvetica Neue"/>
                <a:cs typeface="Helvetica Neue"/>
                <a:sym typeface="Helvetica Neue"/>
              </a:rPr>
              <a:t>*Only Norwalk ACTS members who signed the 2020 MOA are eligible to vote.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42"/>
          <p:cNvSpPr txBox="1"/>
          <p:nvPr>
            <p:ph type="ctrTitle"/>
          </p:nvPr>
        </p:nvSpPr>
        <p:spPr>
          <a:xfrm>
            <a:off x="443307" y="1130145"/>
            <a:ext cx="12118200" cy="3712500"/>
          </a:xfrm>
          <a:prstGeom prst="rect">
            <a:avLst/>
          </a:prstGeom>
        </p:spPr>
        <p:txBody>
          <a:bodyPr anchorCtr="0" anchor="b" bIns="144475" lIns="144475" spcFirstLastPara="1" rIns="144475" wrap="square" tIns="144475">
            <a:normAutofit/>
          </a:bodyPr>
          <a:lstStyle/>
          <a:p>
            <a:pPr indent="0" lvl="0" marL="0" rtl="0" algn="ctr">
              <a:spcBef>
                <a:spcPts val="0"/>
              </a:spcBef>
              <a:spcAft>
                <a:spcPts val="0"/>
              </a:spcAft>
              <a:buNone/>
            </a:pPr>
            <a:r>
              <a:rPr lang="en-US"/>
              <a:t>CONSISTENT &amp; PERSISTENT</a:t>
            </a:r>
            <a:endParaRPr/>
          </a:p>
        </p:txBody>
      </p:sp>
      <p:sp>
        <p:nvSpPr>
          <p:cNvPr id="261" name="Google Shape;261;p42"/>
          <p:cNvSpPr txBox="1"/>
          <p:nvPr>
            <p:ph idx="1" type="subTitle"/>
          </p:nvPr>
        </p:nvSpPr>
        <p:spPr>
          <a:xfrm>
            <a:off x="443307" y="5566056"/>
            <a:ext cx="12118200" cy="2366700"/>
          </a:xfrm>
          <a:prstGeom prst="rect">
            <a:avLst/>
          </a:prstGeom>
        </p:spPr>
        <p:txBody>
          <a:bodyPr anchorCtr="0" anchor="t" bIns="144475" lIns="144475" spcFirstLastPara="1" rIns="144475" wrap="square" tIns="144475">
            <a:normAutofit/>
          </a:bodyPr>
          <a:lstStyle/>
          <a:p>
            <a:pPr indent="0" lvl="0" marL="0" rtl="0" algn="ctr">
              <a:spcBef>
                <a:spcPts val="0"/>
              </a:spcBef>
              <a:spcAft>
                <a:spcPts val="0"/>
              </a:spcAft>
              <a:buNone/>
            </a:pPr>
            <a:r>
              <a:rPr b="1" lang="en-US"/>
              <a:t>MORE EFFECTIVE STRATEGIES FOR </a:t>
            </a:r>
            <a:endParaRPr b="1"/>
          </a:p>
          <a:p>
            <a:pPr indent="0" lvl="0" marL="0" rtl="0" algn="ctr">
              <a:spcBef>
                <a:spcPts val="0"/>
              </a:spcBef>
              <a:spcAft>
                <a:spcPts val="0"/>
              </a:spcAft>
              <a:buNone/>
            </a:pPr>
            <a:r>
              <a:rPr b="1" lang="en-US"/>
              <a:t>AUTHENTIC COMMUNITY ENGAGEMENT</a:t>
            </a:r>
            <a:endParaRPr b="1"/>
          </a:p>
        </p:txBody>
      </p:sp>
      <p:pic>
        <p:nvPicPr>
          <p:cNvPr id="262" name="Google Shape;262;p42"/>
          <p:cNvPicPr preferRelativeResize="0"/>
          <p:nvPr/>
        </p:nvPicPr>
        <p:blipFill>
          <a:blip r:embed="rId3">
            <a:alphaModFix/>
          </a:blip>
          <a:stretch>
            <a:fillRect/>
          </a:stretch>
        </p:blipFill>
        <p:spPr>
          <a:xfrm>
            <a:off x="214577" y="8194015"/>
            <a:ext cx="2848035" cy="1242975"/>
          </a:xfrm>
          <a:prstGeom prst="rect">
            <a:avLst/>
          </a:prstGeom>
          <a:noFill/>
          <a:ln>
            <a:noFill/>
          </a:ln>
        </p:spPr>
      </p:pic>
      <p:pic>
        <p:nvPicPr>
          <p:cNvPr id="263" name="Google Shape;263;p42"/>
          <p:cNvPicPr preferRelativeResize="0"/>
          <p:nvPr/>
        </p:nvPicPr>
        <p:blipFill>
          <a:blip r:embed="rId4">
            <a:alphaModFix/>
          </a:blip>
          <a:stretch>
            <a:fillRect/>
          </a:stretch>
        </p:blipFill>
        <p:spPr>
          <a:xfrm>
            <a:off x="7807929" y="7932634"/>
            <a:ext cx="2218240" cy="1765736"/>
          </a:xfrm>
          <a:prstGeom prst="rect">
            <a:avLst/>
          </a:prstGeom>
          <a:noFill/>
          <a:ln>
            <a:noFill/>
          </a:ln>
        </p:spPr>
      </p:pic>
      <p:pic>
        <p:nvPicPr>
          <p:cNvPr id="264" name="Google Shape;264;p42"/>
          <p:cNvPicPr preferRelativeResize="0"/>
          <p:nvPr/>
        </p:nvPicPr>
        <p:blipFill>
          <a:blip r:embed="rId5">
            <a:alphaModFix/>
          </a:blip>
          <a:stretch>
            <a:fillRect/>
          </a:stretch>
        </p:blipFill>
        <p:spPr>
          <a:xfrm>
            <a:off x="3645084" y="8129138"/>
            <a:ext cx="3580360" cy="1029547"/>
          </a:xfrm>
          <a:prstGeom prst="rect">
            <a:avLst/>
          </a:prstGeom>
          <a:noFill/>
          <a:ln>
            <a:noFill/>
          </a:ln>
        </p:spPr>
      </p:pic>
      <p:pic>
        <p:nvPicPr>
          <p:cNvPr id="265" name="Google Shape;265;p42"/>
          <p:cNvPicPr preferRelativeResize="0"/>
          <p:nvPr/>
        </p:nvPicPr>
        <p:blipFill>
          <a:blip r:embed="rId6">
            <a:alphaModFix/>
          </a:blip>
          <a:stretch>
            <a:fillRect/>
          </a:stretch>
        </p:blipFill>
        <p:spPr>
          <a:xfrm>
            <a:off x="10310009" y="8194039"/>
            <a:ext cx="1713275" cy="124292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43"/>
          <p:cNvSpPr txBox="1"/>
          <p:nvPr>
            <p:ph type="title"/>
          </p:nvPr>
        </p:nvSpPr>
        <p:spPr>
          <a:xfrm>
            <a:off x="443307" y="843899"/>
            <a:ext cx="12118200" cy="1086000"/>
          </a:xfrm>
          <a:prstGeom prst="rect">
            <a:avLst/>
          </a:prstGeom>
        </p:spPr>
        <p:txBody>
          <a:bodyPr anchorCtr="0" anchor="t" bIns="144475" lIns="144475" spcFirstLastPara="1" rIns="144475" wrap="square" tIns="144475">
            <a:normAutofit/>
          </a:bodyPr>
          <a:lstStyle/>
          <a:p>
            <a:pPr indent="0" lvl="0" marL="0" rtl="0" algn="l">
              <a:spcBef>
                <a:spcPts val="0"/>
              </a:spcBef>
              <a:spcAft>
                <a:spcPts val="0"/>
              </a:spcAft>
              <a:buNone/>
            </a:pPr>
            <a:r>
              <a:rPr lang="en-US"/>
              <a:t>KIRK A. WESLEY</a:t>
            </a:r>
            <a:endParaRPr/>
          </a:p>
        </p:txBody>
      </p:sp>
      <p:sp>
        <p:nvSpPr>
          <p:cNvPr id="271" name="Google Shape;271;p43"/>
          <p:cNvSpPr txBox="1"/>
          <p:nvPr>
            <p:ph idx="1" type="body"/>
          </p:nvPr>
        </p:nvSpPr>
        <p:spPr>
          <a:xfrm>
            <a:off x="443307" y="2185434"/>
            <a:ext cx="12118200" cy="6478500"/>
          </a:xfrm>
          <a:prstGeom prst="rect">
            <a:avLst/>
          </a:prstGeom>
        </p:spPr>
        <p:txBody>
          <a:bodyPr anchorCtr="0" anchor="t" bIns="144475" lIns="144475" spcFirstLastPara="1" rIns="144475" wrap="square" tIns="144475">
            <a:normAutofit/>
          </a:bodyPr>
          <a:lstStyle/>
          <a:p>
            <a:pPr indent="-571500" lvl="0" marL="723900" rtl="0" algn="l">
              <a:spcBef>
                <a:spcPts val="0"/>
              </a:spcBef>
              <a:spcAft>
                <a:spcPts val="0"/>
              </a:spcAft>
              <a:buSzPts val="3200"/>
              <a:buChar char="-"/>
            </a:pPr>
            <a:r>
              <a:rPr lang="en-US" sz="3200"/>
              <a:t>Husband, Father, and Entrepreneur</a:t>
            </a:r>
            <a:endParaRPr sz="3200"/>
          </a:p>
          <a:p>
            <a:pPr indent="-571500" lvl="0" marL="723900" rtl="0" algn="l">
              <a:spcBef>
                <a:spcPts val="0"/>
              </a:spcBef>
              <a:spcAft>
                <a:spcPts val="0"/>
              </a:spcAft>
              <a:buSzPts val="3200"/>
              <a:buChar char="-"/>
            </a:pPr>
            <a:r>
              <a:rPr lang="en-US" sz="3200"/>
              <a:t>Organizing Consultant, Congregations Organized for a New CT (CONECT)</a:t>
            </a:r>
            <a:endParaRPr sz="3200"/>
          </a:p>
          <a:p>
            <a:pPr indent="-571500" lvl="0" marL="723900" rtl="0" algn="l">
              <a:spcBef>
                <a:spcPts val="0"/>
              </a:spcBef>
              <a:spcAft>
                <a:spcPts val="0"/>
              </a:spcAft>
              <a:buSzPts val="3200"/>
              <a:buChar char="-"/>
            </a:pPr>
            <a:r>
              <a:rPr lang="en-US" sz="3200"/>
              <a:t>Political Strategist, The Field LLC</a:t>
            </a:r>
            <a:endParaRPr sz="3200"/>
          </a:p>
          <a:p>
            <a:pPr indent="-571500" lvl="0" marL="723900" rtl="0" algn="l">
              <a:spcBef>
                <a:spcPts val="0"/>
              </a:spcBef>
              <a:spcAft>
                <a:spcPts val="0"/>
              </a:spcAft>
              <a:buSzPts val="3200"/>
              <a:buChar char="-"/>
            </a:pPr>
            <a:r>
              <a:rPr lang="en-US" sz="3200"/>
              <a:t>Co-Founder, Building Leaders across Communities (BLaC) Strategies</a:t>
            </a:r>
            <a:endParaRPr sz="3200"/>
          </a:p>
          <a:p>
            <a:pPr indent="-571500" lvl="0" marL="723900" rtl="0" algn="l">
              <a:spcBef>
                <a:spcPts val="0"/>
              </a:spcBef>
              <a:spcAft>
                <a:spcPts val="0"/>
              </a:spcAft>
              <a:buSzPts val="3200"/>
              <a:buChar char="-"/>
            </a:pPr>
            <a:r>
              <a:rPr lang="en-US" sz="3200"/>
              <a:t>The White Ally Coach™ </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Effect filter="fade" transition="in">
                                      <p:cBhvr>
                                        <p:cTn dur="1000"/>
                                        <p:tgtEl>
                                          <p:spTgt spid="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animEffect filter="fade" transition="in">
                                      <p:cBhvr>
                                        <p:cTn dur="1000"/>
                                        <p:tgtEl>
                                          <p:spTgt spid="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animEffect filter="fade" transition="in">
                                      <p:cBhvr>
                                        <p:cTn dur="1000"/>
                                        <p:tgtEl>
                                          <p:spTgt spid="2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3" st="3"/>
                                            </p:txEl>
                                          </p:spTgt>
                                        </p:tgtEl>
                                        <p:attrNameLst>
                                          <p:attrName>style.visibility</p:attrName>
                                        </p:attrNameLst>
                                      </p:cBhvr>
                                      <p:to>
                                        <p:strVal val="visible"/>
                                      </p:to>
                                    </p:set>
                                    <p:animEffect filter="fade" transition="in">
                                      <p:cBhvr>
                                        <p:cTn dur="1000"/>
                                        <p:tgtEl>
                                          <p:spTgt spid="27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4" st="4"/>
                                            </p:txEl>
                                          </p:spTgt>
                                        </p:tgtEl>
                                        <p:attrNameLst>
                                          <p:attrName>style.visibility</p:attrName>
                                        </p:attrNameLst>
                                      </p:cBhvr>
                                      <p:to>
                                        <p:strVal val="visible"/>
                                      </p:to>
                                    </p:set>
                                    <p:animEffect filter="fade" transition="in">
                                      <p:cBhvr>
                                        <p:cTn dur="1000"/>
                                        <p:tgtEl>
                                          <p:spTgt spid="27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44"/>
          <p:cNvSpPr txBox="1"/>
          <p:nvPr>
            <p:ph type="title"/>
          </p:nvPr>
        </p:nvSpPr>
        <p:spPr>
          <a:xfrm>
            <a:off x="443307" y="364136"/>
            <a:ext cx="12118200" cy="2340900"/>
          </a:xfrm>
          <a:prstGeom prst="rect">
            <a:avLst/>
          </a:prstGeom>
        </p:spPr>
        <p:txBody>
          <a:bodyPr anchorCtr="0" anchor="t" bIns="144475" lIns="144475" spcFirstLastPara="1" rIns="144475" wrap="square" tIns="144475">
            <a:normAutofit fontScale="90000"/>
          </a:bodyPr>
          <a:lstStyle/>
          <a:p>
            <a:pPr indent="0" lvl="0" marL="0" rtl="0" algn="l">
              <a:spcBef>
                <a:spcPts val="0"/>
              </a:spcBef>
              <a:spcAft>
                <a:spcPts val="0"/>
              </a:spcAft>
              <a:buNone/>
            </a:pPr>
            <a:r>
              <a:rPr lang="en-US"/>
              <a:t>DEFINING AUTHENTIC COMMUNITY ENGAGEMENT</a:t>
            </a:r>
            <a:endParaRPr/>
          </a:p>
          <a:p>
            <a:pPr indent="0" lvl="0" marL="0" rtl="0" algn="l">
              <a:spcBef>
                <a:spcPts val="0"/>
              </a:spcBef>
              <a:spcAft>
                <a:spcPts val="0"/>
              </a:spcAft>
              <a:buNone/>
            </a:pPr>
            <a:r>
              <a:t/>
            </a:r>
            <a:endParaRPr/>
          </a:p>
        </p:txBody>
      </p:sp>
      <p:sp>
        <p:nvSpPr>
          <p:cNvPr id="277" name="Google Shape;277;p44"/>
          <p:cNvSpPr txBox="1"/>
          <p:nvPr>
            <p:ph idx="1" type="body"/>
          </p:nvPr>
        </p:nvSpPr>
        <p:spPr>
          <a:xfrm>
            <a:off x="443307" y="2496901"/>
            <a:ext cx="12118200" cy="6167400"/>
          </a:xfrm>
          <a:prstGeom prst="rect">
            <a:avLst/>
          </a:prstGeom>
        </p:spPr>
        <p:txBody>
          <a:bodyPr anchorCtr="0" anchor="t" bIns="144475" lIns="144475" spcFirstLastPara="1" rIns="144475" wrap="square" tIns="144475">
            <a:normAutofit/>
          </a:bodyPr>
          <a:lstStyle/>
          <a:p>
            <a:pPr indent="-590550" lvl="0" marL="723900" rtl="0" algn="l">
              <a:spcBef>
                <a:spcPts val="0"/>
              </a:spcBef>
              <a:spcAft>
                <a:spcPts val="0"/>
              </a:spcAft>
              <a:buSzPts val="3500"/>
              <a:buChar char="-"/>
            </a:pPr>
            <a:r>
              <a:rPr b="1" lang="en-US" sz="3500"/>
              <a:t>CONSISTENT </a:t>
            </a:r>
            <a:r>
              <a:rPr lang="en-US" sz="3500"/>
              <a:t>and </a:t>
            </a:r>
            <a:r>
              <a:rPr b="1" lang="en-US" sz="3500"/>
              <a:t>PERSISTENT </a:t>
            </a:r>
            <a:r>
              <a:rPr lang="en-US" sz="3500"/>
              <a:t>engagement with an entire community for the purpose of establishing a foundation of </a:t>
            </a:r>
            <a:r>
              <a:rPr b="1" lang="en-US" sz="3500"/>
              <a:t>PARTNERSHIP</a:t>
            </a:r>
            <a:r>
              <a:rPr lang="en-US" sz="3500"/>
              <a:t>, </a:t>
            </a:r>
            <a:r>
              <a:rPr b="1" lang="en-US" sz="3500"/>
              <a:t>TRUST </a:t>
            </a:r>
            <a:r>
              <a:rPr lang="en-US" sz="3500"/>
              <a:t>and </a:t>
            </a:r>
            <a:r>
              <a:rPr b="1" lang="en-US" sz="3500"/>
              <a:t>EMPOWERMENT</a:t>
            </a:r>
            <a:r>
              <a:rPr lang="en-US" sz="3500"/>
              <a:t>.</a:t>
            </a:r>
            <a:endParaRPr sz="3500"/>
          </a:p>
          <a:p>
            <a:pPr indent="0" lvl="0" marL="723900" rtl="0" algn="l">
              <a:spcBef>
                <a:spcPts val="1900"/>
              </a:spcBef>
              <a:spcAft>
                <a:spcPts val="1900"/>
              </a:spcAft>
              <a:buNone/>
            </a:pPr>
            <a:r>
              <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0" st="0"/>
                                            </p:txEl>
                                          </p:spTgt>
                                        </p:tgtEl>
                                        <p:attrNameLst>
                                          <p:attrName>style.visibility</p:attrName>
                                        </p:attrNameLst>
                                      </p:cBhvr>
                                      <p:to>
                                        <p:strVal val="visible"/>
                                      </p:to>
                                    </p:set>
                                    <p:animEffect filter="fade" transition="in">
                                      <p:cBhvr>
                                        <p:cTn dur="1000"/>
                                        <p:tgtEl>
                                          <p:spTgt spid="27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7">
                                            <p:txEl>
                                              <p:pRg end="1" st="1"/>
                                            </p:txEl>
                                          </p:spTgt>
                                        </p:tgtEl>
                                        <p:attrNameLst>
                                          <p:attrName>style.visibility</p:attrName>
                                        </p:attrNameLst>
                                      </p:cBhvr>
                                      <p:to>
                                        <p:strVal val="visible"/>
                                      </p:to>
                                    </p:set>
                                    <p:animEffect filter="fade" transition="in">
                                      <p:cBhvr>
                                        <p:cTn dur="1000"/>
                                        <p:tgtEl>
                                          <p:spTgt spid="27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sp>
        <p:nvSpPr>
          <p:cNvPr id="282" name="Google Shape;282;p45"/>
          <p:cNvSpPr txBox="1"/>
          <p:nvPr>
            <p:ph type="title"/>
          </p:nvPr>
        </p:nvSpPr>
        <p:spPr>
          <a:xfrm>
            <a:off x="443307" y="364136"/>
            <a:ext cx="12118200" cy="2340900"/>
          </a:xfrm>
          <a:prstGeom prst="rect">
            <a:avLst/>
          </a:prstGeom>
        </p:spPr>
        <p:txBody>
          <a:bodyPr anchorCtr="0" anchor="t" bIns="144475" lIns="144475" spcFirstLastPara="1" rIns="144475" wrap="square" tIns="144475">
            <a:normAutofit/>
          </a:bodyPr>
          <a:lstStyle/>
          <a:p>
            <a:pPr indent="0" lvl="0" marL="0" rtl="0" algn="l">
              <a:spcBef>
                <a:spcPts val="0"/>
              </a:spcBef>
              <a:spcAft>
                <a:spcPts val="0"/>
              </a:spcAft>
              <a:buNone/>
            </a:pPr>
            <a:r>
              <a:rPr lang="en-US"/>
              <a:t>DEFINING AUTHENTIC COMMUNITY ENGAGEMENT</a:t>
            </a:r>
            <a:endParaRPr/>
          </a:p>
        </p:txBody>
      </p:sp>
      <p:sp>
        <p:nvSpPr>
          <p:cNvPr id="283" name="Google Shape;283;p45"/>
          <p:cNvSpPr txBox="1"/>
          <p:nvPr>
            <p:ph idx="1" type="body"/>
          </p:nvPr>
        </p:nvSpPr>
        <p:spPr>
          <a:xfrm>
            <a:off x="443307" y="2496901"/>
            <a:ext cx="12118200" cy="6167400"/>
          </a:xfrm>
          <a:prstGeom prst="rect">
            <a:avLst/>
          </a:prstGeom>
        </p:spPr>
        <p:txBody>
          <a:bodyPr anchorCtr="0" anchor="t" bIns="144475" lIns="144475" spcFirstLastPara="1" rIns="144475" wrap="square" tIns="144475">
            <a:noAutofit/>
          </a:bodyPr>
          <a:lstStyle/>
          <a:p>
            <a:pPr indent="-571500" lvl="0" marL="723900" rtl="0" algn="l">
              <a:lnSpc>
                <a:spcPct val="105000"/>
              </a:lnSpc>
              <a:spcBef>
                <a:spcPts val="0"/>
              </a:spcBef>
              <a:spcAft>
                <a:spcPts val="0"/>
              </a:spcAft>
              <a:buSzPts val="3200"/>
              <a:buChar char="-"/>
            </a:pPr>
            <a:r>
              <a:rPr b="1" lang="en-US" sz="3200"/>
              <a:t>PARTNERSHIP:</a:t>
            </a:r>
            <a:endParaRPr b="1" sz="3200"/>
          </a:p>
          <a:p>
            <a:pPr indent="-571500" lvl="1" marL="1447800" rtl="0" algn="l">
              <a:lnSpc>
                <a:spcPct val="105000"/>
              </a:lnSpc>
              <a:spcBef>
                <a:spcPts val="0"/>
              </a:spcBef>
              <a:spcAft>
                <a:spcPts val="0"/>
              </a:spcAft>
              <a:buSzPts val="3200"/>
              <a:buChar char="-"/>
            </a:pPr>
            <a:r>
              <a:rPr b="1" lang="en-US" sz="3200"/>
              <a:t>Working in tandem</a:t>
            </a:r>
            <a:r>
              <a:rPr lang="en-US" sz="3200"/>
              <a:t> with community members and stakeholders to  accomplish</a:t>
            </a:r>
            <a:r>
              <a:rPr b="1" lang="en-US" sz="3200"/>
              <a:t> joint objectives </a:t>
            </a:r>
            <a:r>
              <a:rPr lang="en-US" sz="3200"/>
              <a:t>of community revitalization </a:t>
            </a:r>
            <a:endParaRPr sz="3200"/>
          </a:p>
          <a:p>
            <a:pPr indent="-571500" lvl="0" marL="723900" rtl="0" algn="l">
              <a:lnSpc>
                <a:spcPct val="105000"/>
              </a:lnSpc>
              <a:spcBef>
                <a:spcPts val="0"/>
              </a:spcBef>
              <a:spcAft>
                <a:spcPts val="0"/>
              </a:spcAft>
              <a:buSzPts val="3200"/>
              <a:buChar char="-"/>
            </a:pPr>
            <a:r>
              <a:rPr b="1" lang="en-US" sz="3200"/>
              <a:t>TRUST:</a:t>
            </a:r>
            <a:endParaRPr b="1" sz="3200"/>
          </a:p>
          <a:p>
            <a:pPr indent="-571500" lvl="1" marL="1447800" rtl="0" algn="l">
              <a:lnSpc>
                <a:spcPct val="105000"/>
              </a:lnSpc>
              <a:spcBef>
                <a:spcPts val="0"/>
              </a:spcBef>
              <a:spcAft>
                <a:spcPts val="0"/>
              </a:spcAft>
              <a:buSzPts val="3200"/>
              <a:buChar char="-"/>
            </a:pPr>
            <a:r>
              <a:rPr b="1" lang="en-US" sz="3200"/>
              <a:t>Building genuine relationships</a:t>
            </a:r>
            <a:r>
              <a:rPr lang="en-US" sz="3200"/>
              <a:t> through </a:t>
            </a:r>
            <a:r>
              <a:rPr b="1" lang="en-US" sz="3200"/>
              <a:t>shared </a:t>
            </a:r>
            <a:r>
              <a:rPr lang="en-US" sz="3200"/>
              <a:t>goals and common interests.</a:t>
            </a:r>
            <a:endParaRPr sz="3200"/>
          </a:p>
          <a:p>
            <a:pPr indent="-571500" lvl="0" marL="723900" rtl="0" algn="l">
              <a:lnSpc>
                <a:spcPct val="105000"/>
              </a:lnSpc>
              <a:spcBef>
                <a:spcPts val="0"/>
              </a:spcBef>
              <a:spcAft>
                <a:spcPts val="0"/>
              </a:spcAft>
              <a:buSzPts val="3200"/>
              <a:buChar char="-"/>
            </a:pPr>
            <a:r>
              <a:rPr b="1" lang="en-US" sz="3200"/>
              <a:t>EMPOWERMENT:</a:t>
            </a:r>
            <a:endParaRPr b="1" sz="3200"/>
          </a:p>
          <a:p>
            <a:pPr indent="-571500" lvl="1" marL="1447800" rtl="0" algn="l">
              <a:lnSpc>
                <a:spcPct val="105000"/>
              </a:lnSpc>
              <a:spcBef>
                <a:spcPts val="0"/>
              </a:spcBef>
              <a:spcAft>
                <a:spcPts val="0"/>
              </a:spcAft>
              <a:buSzPts val="3200"/>
              <a:buChar char="-"/>
            </a:pPr>
            <a:r>
              <a:rPr b="1" lang="en-US" sz="3200"/>
              <a:t>Creating opportunities </a:t>
            </a:r>
            <a:r>
              <a:rPr lang="en-US" sz="3200"/>
              <a:t>for community members to obtain ownership, power and authority over their own collective destiny by working with neighbors as decision makers to improve their community</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0" st="0"/>
                                            </p:txEl>
                                          </p:spTgt>
                                        </p:tgtEl>
                                        <p:attrNameLst>
                                          <p:attrName>style.visibility</p:attrName>
                                        </p:attrNameLst>
                                      </p:cBhvr>
                                      <p:to>
                                        <p:strVal val="visible"/>
                                      </p:to>
                                    </p:set>
                                    <p:animEffect filter="fade" transition="in">
                                      <p:cBhvr>
                                        <p:cTn dur="1000"/>
                                        <p:tgtEl>
                                          <p:spTgt spid="2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1" st="1"/>
                                            </p:txEl>
                                          </p:spTgt>
                                        </p:tgtEl>
                                        <p:attrNameLst>
                                          <p:attrName>style.visibility</p:attrName>
                                        </p:attrNameLst>
                                      </p:cBhvr>
                                      <p:to>
                                        <p:strVal val="visible"/>
                                      </p:to>
                                    </p:set>
                                    <p:animEffect filter="fade" transition="in">
                                      <p:cBhvr>
                                        <p:cTn dur="1000"/>
                                        <p:tgtEl>
                                          <p:spTgt spid="2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2" st="2"/>
                                            </p:txEl>
                                          </p:spTgt>
                                        </p:tgtEl>
                                        <p:attrNameLst>
                                          <p:attrName>style.visibility</p:attrName>
                                        </p:attrNameLst>
                                      </p:cBhvr>
                                      <p:to>
                                        <p:strVal val="visible"/>
                                      </p:to>
                                    </p:set>
                                    <p:animEffect filter="fade" transition="in">
                                      <p:cBhvr>
                                        <p:cTn dur="1000"/>
                                        <p:tgtEl>
                                          <p:spTgt spid="28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3" st="3"/>
                                            </p:txEl>
                                          </p:spTgt>
                                        </p:tgtEl>
                                        <p:attrNameLst>
                                          <p:attrName>style.visibility</p:attrName>
                                        </p:attrNameLst>
                                      </p:cBhvr>
                                      <p:to>
                                        <p:strVal val="visible"/>
                                      </p:to>
                                    </p:set>
                                    <p:animEffect filter="fade" transition="in">
                                      <p:cBhvr>
                                        <p:cTn dur="1000"/>
                                        <p:tgtEl>
                                          <p:spTgt spid="28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4" st="4"/>
                                            </p:txEl>
                                          </p:spTgt>
                                        </p:tgtEl>
                                        <p:attrNameLst>
                                          <p:attrName>style.visibility</p:attrName>
                                        </p:attrNameLst>
                                      </p:cBhvr>
                                      <p:to>
                                        <p:strVal val="visible"/>
                                      </p:to>
                                    </p:set>
                                    <p:animEffect filter="fade" transition="in">
                                      <p:cBhvr>
                                        <p:cTn dur="1000"/>
                                        <p:tgtEl>
                                          <p:spTgt spid="28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3">
                                            <p:txEl>
                                              <p:pRg end="5" st="5"/>
                                            </p:txEl>
                                          </p:spTgt>
                                        </p:tgtEl>
                                        <p:attrNameLst>
                                          <p:attrName>style.visibility</p:attrName>
                                        </p:attrNameLst>
                                      </p:cBhvr>
                                      <p:to>
                                        <p:strVal val="visible"/>
                                      </p:to>
                                    </p:set>
                                    <p:animEffect filter="fade" transition="in">
                                      <p:cBhvr>
                                        <p:cTn dur="1000"/>
                                        <p:tgtEl>
                                          <p:spTgt spid="28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9"/>
          <p:cNvSpPr txBox="1"/>
          <p:nvPr>
            <p:ph type="title"/>
          </p:nvPr>
        </p:nvSpPr>
        <p:spPr>
          <a:xfrm>
            <a:off x="975359" y="-6233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2022 </a:t>
            </a:r>
            <a:r>
              <a:rPr lang="en-US"/>
              <a:t>Sally Gr</a:t>
            </a:r>
            <a:r>
              <a:rPr lang="en-US"/>
              <a:t>o</a:t>
            </a:r>
            <a:r>
              <a:rPr lang="en-US"/>
              <a:t>se Award  </a:t>
            </a:r>
            <a:endParaRPr/>
          </a:p>
        </p:txBody>
      </p:sp>
      <p:sp>
        <p:nvSpPr>
          <p:cNvPr id="85" name="Google Shape;85;p19"/>
          <p:cNvSpPr txBox="1"/>
          <p:nvPr/>
        </p:nvSpPr>
        <p:spPr>
          <a:xfrm>
            <a:off x="775825" y="2011350"/>
            <a:ext cx="11554200" cy="302100"/>
          </a:xfrm>
          <a:prstGeom prst="rect">
            <a:avLst/>
          </a:prstGeom>
          <a:noFill/>
          <a:ln>
            <a:noFill/>
          </a:ln>
        </p:spPr>
        <p:txBody>
          <a:bodyPr anchorCtr="0" anchor="t" bIns="91425" lIns="91425" spcFirstLastPara="1" rIns="91425" wrap="square" tIns="91425">
            <a:noAutofit/>
          </a:bodyPr>
          <a:lstStyle/>
          <a:p>
            <a:pPr indent="-425450" lvl="0" marL="457200" rtl="0" algn="l">
              <a:spcBef>
                <a:spcPts val="0"/>
              </a:spcBef>
              <a:spcAft>
                <a:spcPts val="0"/>
              </a:spcAft>
              <a:buClr>
                <a:srgbClr val="59585A"/>
              </a:buClr>
              <a:buSzPts val="3100"/>
              <a:buFont typeface="Helvetica Neue"/>
              <a:buChar char="●"/>
            </a:pPr>
            <a:r>
              <a:rPr b="1" lang="en-US" sz="3100">
                <a:solidFill>
                  <a:srgbClr val="59585A"/>
                </a:solidFill>
                <a:latin typeface="Helvetica Neue"/>
                <a:ea typeface="Helvetica Neue"/>
                <a:cs typeface="Helvetica Neue"/>
                <a:sym typeface="Helvetica Neue"/>
              </a:rPr>
              <a:t>Presented by </a:t>
            </a:r>
            <a:r>
              <a:rPr b="1" lang="en-US" sz="3100">
                <a:solidFill>
                  <a:srgbClr val="59585A"/>
                </a:solidFill>
                <a:latin typeface="Helvetica Neue"/>
                <a:ea typeface="Helvetica Neue"/>
                <a:cs typeface="Helvetica Neue"/>
                <a:sym typeface="Helvetica Neue"/>
              </a:rPr>
              <a:t>Rev. Lindsay Curtis to </a:t>
            </a:r>
            <a:endParaRPr b="1" sz="3100">
              <a:solidFill>
                <a:srgbClr val="59585A"/>
              </a:solidFill>
              <a:latin typeface="Helvetica Neue"/>
              <a:ea typeface="Helvetica Neue"/>
              <a:cs typeface="Helvetica Neue"/>
              <a:sym typeface="Helvetica Neue"/>
            </a:endParaRPr>
          </a:p>
        </p:txBody>
      </p:sp>
      <p:sp>
        <p:nvSpPr>
          <p:cNvPr id="86" name="Google Shape;86;p19"/>
          <p:cNvSpPr txBox="1"/>
          <p:nvPr/>
        </p:nvSpPr>
        <p:spPr>
          <a:xfrm>
            <a:off x="466350" y="3543900"/>
            <a:ext cx="59163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400">
                <a:solidFill>
                  <a:srgbClr val="7FBF4A"/>
                </a:solidFill>
                <a:latin typeface="Helvetica Neue"/>
                <a:ea typeface="Helvetica Neue"/>
                <a:cs typeface="Helvetica Neue"/>
                <a:sym typeface="Helvetica Neue"/>
              </a:rPr>
              <a:t>Rev. Elizabeth Abel </a:t>
            </a:r>
            <a:r>
              <a:rPr b="1" lang="en-US" sz="4400">
                <a:solidFill>
                  <a:srgbClr val="7FBF4A"/>
                </a:solidFill>
                <a:latin typeface="Helvetica Neue"/>
                <a:ea typeface="Helvetica Neue"/>
                <a:cs typeface="Helvetica Neue"/>
                <a:sym typeface="Helvetica Neue"/>
              </a:rPr>
              <a:t> </a:t>
            </a:r>
            <a:endParaRPr b="1" sz="4400">
              <a:solidFill>
                <a:srgbClr val="7FBF4A"/>
              </a:solidFill>
              <a:latin typeface="Helvetica Neue"/>
              <a:ea typeface="Helvetica Neue"/>
              <a:cs typeface="Helvetica Neue"/>
              <a:sym typeface="Helvetica Neue"/>
            </a:endParaRPr>
          </a:p>
        </p:txBody>
      </p:sp>
      <p:pic>
        <p:nvPicPr>
          <p:cNvPr id="87" name="Google Shape;87;p19"/>
          <p:cNvPicPr preferRelativeResize="0"/>
          <p:nvPr/>
        </p:nvPicPr>
        <p:blipFill>
          <a:blip r:embed="rId3">
            <a:alphaModFix/>
          </a:blip>
          <a:stretch>
            <a:fillRect/>
          </a:stretch>
        </p:blipFill>
        <p:spPr>
          <a:xfrm>
            <a:off x="7034725" y="2777690"/>
            <a:ext cx="4994724" cy="609355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7"/>
                                        </p:tgtEl>
                                        <p:attrNameLst>
                                          <p:attrName>style.visibility</p:attrName>
                                        </p:attrNameLst>
                                      </p:cBhvr>
                                      <p:to>
                                        <p:strVal val="visible"/>
                                      </p:to>
                                    </p:set>
                                    <p:animEffect filter="fade" transition="in">
                                      <p:cBhvr>
                                        <p:cTn dur="1000"/>
                                        <p:tgtEl>
                                          <p:spTgt spid="8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46"/>
          <p:cNvSpPr txBox="1"/>
          <p:nvPr>
            <p:ph type="title"/>
          </p:nvPr>
        </p:nvSpPr>
        <p:spPr>
          <a:xfrm>
            <a:off x="443307" y="364136"/>
            <a:ext cx="12118200" cy="2340900"/>
          </a:xfrm>
          <a:prstGeom prst="rect">
            <a:avLst/>
          </a:prstGeom>
        </p:spPr>
        <p:txBody>
          <a:bodyPr anchorCtr="0" anchor="t" bIns="144475" lIns="144475" spcFirstLastPara="1" rIns="144475" wrap="square" tIns="144475">
            <a:normAutofit/>
          </a:bodyPr>
          <a:lstStyle/>
          <a:p>
            <a:pPr indent="0" lvl="0" marL="0" rtl="0" algn="l">
              <a:spcBef>
                <a:spcPts val="0"/>
              </a:spcBef>
              <a:spcAft>
                <a:spcPts val="0"/>
              </a:spcAft>
              <a:buNone/>
            </a:pPr>
            <a:r>
              <a:rPr lang="en-US"/>
              <a:t>UNDERSTANDING AUTHENTIC COMMUNITY ENGAGEMENT</a:t>
            </a:r>
            <a:endParaRPr/>
          </a:p>
        </p:txBody>
      </p:sp>
      <p:sp>
        <p:nvSpPr>
          <p:cNvPr id="289" name="Google Shape;289;p46"/>
          <p:cNvSpPr txBox="1"/>
          <p:nvPr>
            <p:ph idx="1" type="body"/>
          </p:nvPr>
        </p:nvSpPr>
        <p:spPr>
          <a:xfrm>
            <a:off x="443307" y="2496901"/>
            <a:ext cx="12118200" cy="6167400"/>
          </a:xfrm>
          <a:prstGeom prst="rect">
            <a:avLst/>
          </a:prstGeom>
        </p:spPr>
        <p:txBody>
          <a:bodyPr anchorCtr="0" anchor="t" bIns="144475" lIns="144475" spcFirstLastPara="1" rIns="144475" wrap="square" tIns="144475">
            <a:noAutofit/>
          </a:bodyPr>
          <a:lstStyle/>
          <a:p>
            <a:pPr indent="-571500" lvl="0" marL="723900" rtl="0" algn="l">
              <a:lnSpc>
                <a:spcPct val="105000"/>
              </a:lnSpc>
              <a:spcBef>
                <a:spcPts val="0"/>
              </a:spcBef>
              <a:spcAft>
                <a:spcPts val="0"/>
              </a:spcAft>
              <a:buSzPts val="3200"/>
              <a:buChar char="-"/>
            </a:pPr>
            <a:r>
              <a:rPr lang="en-US" sz="3200"/>
              <a:t>In this work, </a:t>
            </a:r>
            <a:r>
              <a:rPr b="1" lang="en-US" sz="3200"/>
              <a:t>LIVED EXPERIENCE MUST DRIVE DECISION MAKING</a:t>
            </a:r>
            <a:r>
              <a:rPr lang="en-US" sz="3200"/>
              <a:t>.</a:t>
            </a:r>
            <a:endParaRPr sz="3200"/>
          </a:p>
          <a:p>
            <a:pPr indent="-571500" lvl="0" marL="723900" rtl="0" algn="l">
              <a:lnSpc>
                <a:spcPct val="105000"/>
              </a:lnSpc>
              <a:spcBef>
                <a:spcPts val="0"/>
              </a:spcBef>
              <a:spcAft>
                <a:spcPts val="0"/>
              </a:spcAft>
              <a:buSzPts val="3200"/>
              <a:buChar char="-"/>
            </a:pPr>
            <a:r>
              <a:rPr lang="en-US" sz="3200"/>
              <a:t>Quantitative data alone can never capture the humanity behind the number</a:t>
            </a:r>
            <a:endParaRPr sz="3200"/>
          </a:p>
          <a:p>
            <a:pPr indent="-571500" lvl="0" marL="723900" rtl="0" algn="l">
              <a:lnSpc>
                <a:spcPct val="105000"/>
              </a:lnSpc>
              <a:spcBef>
                <a:spcPts val="0"/>
              </a:spcBef>
              <a:spcAft>
                <a:spcPts val="0"/>
              </a:spcAft>
              <a:buSzPts val="3200"/>
              <a:buChar char="-"/>
            </a:pPr>
            <a:r>
              <a:rPr lang="en-US" sz="3200"/>
              <a:t>We must always find ways to tie the Qualitative data, acquired through genuine relationship building across diverse communities, to shape the narrative around what the metrics show.</a:t>
            </a:r>
            <a:endParaRPr sz="3200"/>
          </a:p>
          <a:p>
            <a:pPr indent="-571500" lvl="0" marL="723900" rtl="0" algn="l">
              <a:lnSpc>
                <a:spcPct val="105000"/>
              </a:lnSpc>
              <a:spcBef>
                <a:spcPts val="0"/>
              </a:spcBef>
              <a:spcAft>
                <a:spcPts val="0"/>
              </a:spcAft>
              <a:buSzPts val="3200"/>
              <a:buChar char="-"/>
            </a:pPr>
            <a:r>
              <a:rPr lang="en-US" sz="3200"/>
              <a:t> </a:t>
            </a:r>
            <a:r>
              <a:rPr b="1" lang="en-US" sz="3200"/>
              <a:t>LIVED EXPERIENCE MUST DRIVE DECISION MAKING</a:t>
            </a:r>
            <a:endParaRPr sz="32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0" st="0"/>
                                            </p:txEl>
                                          </p:spTgt>
                                        </p:tgtEl>
                                        <p:attrNameLst>
                                          <p:attrName>style.visibility</p:attrName>
                                        </p:attrNameLst>
                                      </p:cBhvr>
                                      <p:to>
                                        <p:strVal val="visible"/>
                                      </p:to>
                                    </p:set>
                                    <p:animEffect filter="fade" transition="in">
                                      <p:cBhvr>
                                        <p:cTn dur="1000"/>
                                        <p:tgtEl>
                                          <p:spTgt spid="28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1" st="1"/>
                                            </p:txEl>
                                          </p:spTgt>
                                        </p:tgtEl>
                                        <p:attrNameLst>
                                          <p:attrName>style.visibility</p:attrName>
                                        </p:attrNameLst>
                                      </p:cBhvr>
                                      <p:to>
                                        <p:strVal val="visible"/>
                                      </p:to>
                                    </p:set>
                                    <p:animEffect filter="fade" transition="in">
                                      <p:cBhvr>
                                        <p:cTn dur="1000"/>
                                        <p:tgtEl>
                                          <p:spTgt spid="28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2" st="2"/>
                                            </p:txEl>
                                          </p:spTgt>
                                        </p:tgtEl>
                                        <p:attrNameLst>
                                          <p:attrName>style.visibility</p:attrName>
                                        </p:attrNameLst>
                                      </p:cBhvr>
                                      <p:to>
                                        <p:strVal val="visible"/>
                                      </p:to>
                                    </p:set>
                                    <p:animEffect filter="fade" transition="in">
                                      <p:cBhvr>
                                        <p:cTn dur="1000"/>
                                        <p:tgtEl>
                                          <p:spTgt spid="28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xEl>
                                              <p:pRg end="3" st="3"/>
                                            </p:txEl>
                                          </p:spTgt>
                                        </p:tgtEl>
                                        <p:attrNameLst>
                                          <p:attrName>style.visibility</p:attrName>
                                        </p:attrNameLst>
                                      </p:cBhvr>
                                      <p:to>
                                        <p:strVal val="visible"/>
                                      </p:to>
                                    </p:set>
                                    <p:animEffect filter="fade" transition="in">
                                      <p:cBhvr>
                                        <p:cTn dur="1000"/>
                                        <p:tgtEl>
                                          <p:spTgt spid="28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47"/>
          <p:cNvSpPr txBox="1"/>
          <p:nvPr>
            <p:ph type="title"/>
          </p:nvPr>
        </p:nvSpPr>
        <p:spPr>
          <a:xfrm>
            <a:off x="443307" y="843899"/>
            <a:ext cx="12118200" cy="1086000"/>
          </a:xfrm>
          <a:prstGeom prst="rect">
            <a:avLst/>
          </a:prstGeom>
        </p:spPr>
        <p:txBody>
          <a:bodyPr anchorCtr="0" anchor="t" bIns="144475" lIns="144475" spcFirstLastPara="1" rIns="144475" wrap="square" tIns="144475">
            <a:normAutofit fontScale="90000"/>
          </a:bodyPr>
          <a:lstStyle/>
          <a:p>
            <a:pPr indent="0" lvl="0" marL="0" rtl="0" algn="l">
              <a:spcBef>
                <a:spcPts val="0"/>
              </a:spcBef>
              <a:spcAft>
                <a:spcPts val="0"/>
              </a:spcAft>
              <a:buClr>
                <a:srgbClr val="000000"/>
              </a:buClr>
              <a:buSzPct val="39024"/>
              <a:buFont typeface="Arial"/>
              <a:buNone/>
            </a:pPr>
            <a:r>
              <a:rPr lang="en-US" sz="4100"/>
              <a:t>UNDERSTANDING AUTHENTIC COMMUNITY ENGAGEMENT </a:t>
            </a:r>
            <a:endParaRPr sz="3300"/>
          </a:p>
          <a:p>
            <a:pPr indent="0" lvl="0" marL="0" rtl="0" algn="l">
              <a:spcBef>
                <a:spcPts val="0"/>
              </a:spcBef>
              <a:spcAft>
                <a:spcPts val="0"/>
              </a:spcAft>
              <a:buNone/>
            </a:pPr>
            <a:r>
              <a:t/>
            </a:r>
            <a:endParaRPr/>
          </a:p>
        </p:txBody>
      </p:sp>
      <p:sp>
        <p:nvSpPr>
          <p:cNvPr id="295" name="Google Shape;295;p47"/>
          <p:cNvSpPr txBox="1"/>
          <p:nvPr>
            <p:ph idx="1" type="body"/>
          </p:nvPr>
        </p:nvSpPr>
        <p:spPr>
          <a:xfrm>
            <a:off x="443307" y="2791111"/>
            <a:ext cx="12118200" cy="5873100"/>
          </a:xfrm>
          <a:prstGeom prst="rect">
            <a:avLst/>
          </a:prstGeom>
        </p:spPr>
        <p:txBody>
          <a:bodyPr anchorCtr="0" anchor="t" bIns="144475" lIns="144475" spcFirstLastPara="1" rIns="144475" wrap="square" tIns="144475">
            <a:normAutofit/>
          </a:bodyPr>
          <a:lstStyle/>
          <a:p>
            <a:pPr indent="-590550" lvl="0" marL="723900" rtl="0" algn="l">
              <a:spcBef>
                <a:spcPts val="0"/>
              </a:spcBef>
              <a:spcAft>
                <a:spcPts val="0"/>
              </a:spcAft>
              <a:buSzPts val="3500"/>
              <a:buChar char="-"/>
            </a:pPr>
            <a:r>
              <a:rPr lang="en-US" sz="3500"/>
              <a:t>it’s not just about </a:t>
            </a:r>
            <a:r>
              <a:rPr b="1" lang="en-US" sz="3500"/>
              <a:t>LISTENING </a:t>
            </a:r>
            <a:r>
              <a:rPr lang="en-US" sz="3500"/>
              <a:t>to people, it’s about </a:t>
            </a:r>
            <a:r>
              <a:rPr b="1" lang="en-US" sz="3500"/>
              <a:t>HEARING </a:t>
            </a:r>
            <a:r>
              <a:rPr lang="en-US" sz="3500"/>
              <a:t>people and </a:t>
            </a:r>
            <a:r>
              <a:rPr b="1" lang="en-US" sz="3500"/>
              <a:t>VALUING </a:t>
            </a:r>
            <a:r>
              <a:rPr lang="en-US" sz="3500"/>
              <a:t>what you hear. Hearing people out and valuing what they have to say is how you cultivate “</a:t>
            </a:r>
            <a:r>
              <a:rPr b="1" lang="en-US" sz="3500"/>
              <a:t>COMMUNITY BUY IN”</a:t>
            </a:r>
            <a:endParaRPr b="1" sz="3500"/>
          </a:p>
          <a:p>
            <a:pPr indent="-590550" lvl="0" marL="723900" rtl="0" algn="l">
              <a:spcBef>
                <a:spcPts val="0"/>
              </a:spcBef>
              <a:spcAft>
                <a:spcPts val="0"/>
              </a:spcAft>
              <a:buSzPts val="3500"/>
              <a:buChar char="-"/>
            </a:pPr>
            <a:r>
              <a:rPr b="1" lang="en-US" sz="3500"/>
              <a:t>“COMMUNITY BUY IN” </a:t>
            </a:r>
            <a:r>
              <a:rPr lang="en-US" sz="3500"/>
              <a:t>is when the community endorses or supports an initiative and views themselves as a </a:t>
            </a:r>
            <a:r>
              <a:rPr b="1" lang="en-US" sz="3500"/>
              <a:t>STAKEHOLDER</a:t>
            </a:r>
            <a:r>
              <a:rPr lang="en-US" sz="3500"/>
              <a:t> in the process.</a:t>
            </a:r>
            <a:endParaRPr sz="3500"/>
          </a:p>
          <a:p>
            <a:pPr indent="-590550" lvl="0" marL="723900" rtl="0" algn="l">
              <a:spcBef>
                <a:spcPts val="0"/>
              </a:spcBef>
              <a:spcAft>
                <a:spcPts val="0"/>
              </a:spcAft>
              <a:buSzPts val="3500"/>
              <a:buChar char="-"/>
            </a:pPr>
            <a:r>
              <a:rPr b="1" lang="en-US" sz="3500"/>
              <a:t>THE LIVED EXPERIENCE OF THE COMMUNITY MUST DRIVE DECISION MAKING</a:t>
            </a:r>
            <a:endParaRPr b="1" sz="35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0" st="0"/>
                                            </p:txEl>
                                          </p:spTgt>
                                        </p:tgtEl>
                                        <p:attrNameLst>
                                          <p:attrName>style.visibility</p:attrName>
                                        </p:attrNameLst>
                                      </p:cBhvr>
                                      <p:to>
                                        <p:strVal val="visible"/>
                                      </p:to>
                                    </p:set>
                                    <p:animEffect filter="fade" transition="in">
                                      <p:cBhvr>
                                        <p:cTn dur="1000"/>
                                        <p:tgtEl>
                                          <p:spTgt spid="29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1" st="1"/>
                                            </p:txEl>
                                          </p:spTgt>
                                        </p:tgtEl>
                                        <p:attrNameLst>
                                          <p:attrName>style.visibility</p:attrName>
                                        </p:attrNameLst>
                                      </p:cBhvr>
                                      <p:to>
                                        <p:strVal val="visible"/>
                                      </p:to>
                                    </p:set>
                                    <p:animEffect filter="fade" transition="in">
                                      <p:cBhvr>
                                        <p:cTn dur="1000"/>
                                        <p:tgtEl>
                                          <p:spTgt spid="29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5">
                                            <p:txEl>
                                              <p:pRg end="2" st="2"/>
                                            </p:txEl>
                                          </p:spTgt>
                                        </p:tgtEl>
                                        <p:attrNameLst>
                                          <p:attrName>style.visibility</p:attrName>
                                        </p:attrNameLst>
                                      </p:cBhvr>
                                      <p:to>
                                        <p:strVal val="visible"/>
                                      </p:to>
                                    </p:set>
                                    <p:animEffect filter="fade" transition="in">
                                      <p:cBhvr>
                                        <p:cTn dur="1000"/>
                                        <p:tgtEl>
                                          <p:spTgt spid="29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8"/>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SzPts val="1600"/>
              <a:buNone/>
            </a:pPr>
            <a:r>
              <a:rPr lang="en-US" sz="4100"/>
              <a:t>UNDERSTANDING AUTHENTIC COMMUNITY ENGAGEMENT </a:t>
            </a:r>
            <a:endParaRPr sz="3300"/>
          </a:p>
        </p:txBody>
      </p:sp>
      <p:sp>
        <p:nvSpPr>
          <p:cNvPr id="301" name="Google Shape;301;p48"/>
          <p:cNvSpPr txBox="1"/>
          <p:nvPr>
            <p:ph idx="1" type="body"/>
          </p:nvPr>
        </p:nvSpPr>
        <p:spPr>
          <a:xfrm>
            <a:off x="443307" y="2607076"/>
            <a:ext cx="12118200" cy="6057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None/>
            </a:pPr>
            <a:r>
              <a:rPr lang="en-US" sz="3300" u="sng"/>
              <a:t>Other forms of community engagement that are not </a:t>
            </a:r>
            <a:r>
              <a:rPr b="1" lang="en-US" sz="3300" u="sng"/>
              <a:t>AUTHENTIC</a:t>
            </a:r>
            <a:r>
              <a:rPr lang="en-US" sz="3300" u="sng"/>
              <a:t>:</a:t>
            </a:r>
            <a:endParaRPr sz="3300" u="sng"/>
          </a:p>
          <a:p>
            <a:pPr indent="-577850" lvl="0" marL="723900" rtl="0" algn="l">
              <a:spcBef>
                <a:spcPts val="1900"/>
              </a:spcBef>
              <a:spcAft>
                <a:spcPts val="0"/>
              </a:spcAft>
              <a:buSzPts val="3300"/>
              <a:buChar char="-"/>
            </a:pPr>
            <a:r>
              <a:rPr b="1" lang="en-US" sz="3300" u="sng"/>
              <a:t>Symbolic Engagement</a:t>
            </a:r>
            <a:endParaRPr b="1" sz="3300" u="sng"/>
          </a:p>
          <a:p>
            <a:pPr indent="-577850" lvl="1" marL="1447800" rtl="0" algn="l">
              <a:spcBef>
                <a:spcPts val="0"/>
              </a:spcBef>
              <a:spcAft>
                <a:spcPts val="0"/>
              </a:spcAft>
              <a:buSzPts val="3300"/>
              <a:buChar char="-"/>
            </a:pPr>
            <a:r>
              <a:rPr lang="en-US" sz="3300"/>
              <a:t>Engagement which is designed to serve a purpose </a:t>
            </a:r>
            <a:r>
              <a:rPr b="1" lang="en-US" sz="3300"/>
              <a:t>other than </a:t>
            </a:r>
            <a:r>
              <a:rPr lang="en-US" sz="3300"/>
              <a:t>building relations, establishing trust, and empowering residents </a:t>
            </a:r>
            <a:endParaRPr sz="3300"/>
          </a:p>
          <a:p>
            <a:pPr indent="-577850" lvl="0" marL="723900" rtl="0" algn="l">
              <a:spcBef>
                <a:spcPts val="0"/>
              </a:spcBef>
              <a:spcAft>
                <a:spcPts val="0"/>
              </a:spcAft>
              <a:buSzPts val="3300"/>
              <a:buChar char="-"/>
            </a:pPr>
            <a:r>
              <a:rPr b="1" lang="en-US" sz="3300" u="sng"/>
              <a:t>Perfunctory Engagement </a:t>
            </a:r>
            <a:endParaRPr b="1" sz="3300" u="sng"/>
          </a:p>
          <a:p>
            <a:pPr indent="-577850" lvl="1" marL="1447800" rtl="0" algn="l">
              <a:spcBef>
                <a:spcPts val="0"/>
              </a:spcBef>
              <a:spcAft>
                <a:spcPts val="0"/>
              </a:spcAft>
              <a:buSzPts val="3300"/>
              <a:buChar char="-"/>
            </a:pPr>
            <a:r>
              <a:rPr lang="en-US" sz="3300"/>
              <a:t>A modest form of engagement which engages a small fragment of the community residents to serve as </a:t>
            </a:r>
            <a:r>
              <a:rPr b="1" lang="en-US" sz="3300"/>
              <a:t>representatives</a:t>
            </a:r>
            <a:r>
              <a:rPr lang="en-US" sz="3300"/>
              <a:t> of the entire community </a:t>
            </a:r>
            <a:endParaRPr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0" st="0"/>
                                            </p:txEl>
                                          </p:spTgt>
                                        </p:tgtEl>
                                        <p:attrNameLst>
                                          <p:attrName>style.visibility</p:attrName>
                                        </p:attrNameLst>
                                      </p:cBhvr>
                                      <p:to>
                                        <p:strVal val="visible"/>
                                      </p:to>
                                    </p:set>
                                    <p:animEffect filter="fade" transition="in">
                                      <p:cBhvr>
                                        <p:cTn dur="1000"/>
                                        <p:tgtEl>
                                          <p:spTgt spid="30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1" st="1"/>
                                            </p:txEl>
                                          </p:spTgt>
                                        </p:tgtEl>
                                        <p:attrNameLst>
                                          <p:attrName>style.visibility</p:attrName>
                                        </p:attrNameLst>
                                      </p:cBhvr>
                                      <p:to>
                                        <p:strVal val="visible"/>
                                      </p:to>
                                    </p:set>
                                    <p:animEffect filter="fade" transition="in">
                                      <p:cBhvr>
                                        <p:cTn dur="1000"/>
                                        <p:tgtEl>
                                          <p:spTgt spid="30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2" st="2"/>
                                            </p:txEl>
                                          </p:spTgt>
                                        </p:tgtEl>
                                        <p:attrNameLst>
                                          <p:attrName>style.visibility</p:attrName>
                                        </p:attrNameLst>
                                      </p:cBhvr>
                                      <p:to>
                                        <p:strVal val="visible"/>
                                      </p:to>
                                    </p:set>
                                    <p:animEffect filter="fade" transition="in">
                                      <p:cBhvr>
                                        <p:cTn dur="1000"/>
                                        <p:tgtEl>
                                          <p:spTgt spid="30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3" st="3"/>
                                            </p:txEl>
                                          </p:spTgt>
                                        </p:tgtEl>
                                        <p:attrNameLst>
                                          <p:attrName>style.visibility</p:attrName>
                                        </p:attrNameLst>
                                      </p:cBhvr>
                                      <p:to>
                                        <p:strVal val="visible"/>
                                      </p:to>
                                    </p:set>
                                    <p:animEffect filter="fade" transition="in">
                                      <p:cBhvr>
                                        <p:cTn dur="1000"/>
                                        <p:tgtEl>
                                          <p:spTgt spid="30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1">
                                            <p:txEl>
                                              <p:pRg end="4" st="4"/>
                                            </p:txEl>
                                          </p:spTgt>
                                        </p:tgtEl>
                                        <p:attrNameLst>
                                          <p:attrName>style.visibility</p:attrName>
                                        </p:attrNameLst>
                                      </p:cBhvr>
                                      <p:to>
                                        <p:strVal val="visible"/>
                                      </p:to>
                                    </p:set>
                                    <p:animEffect filter="fade" transition="in">
                                      <p:cBhvr>
                                        <p:cTn dur="1000"/>
                                        <p:tgtEl>
                                          <p:spTgt spid="301">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9"/>
          <p:cNvSpPr txBox="1"/>
          <p:nvPr>
            <p:ph type="title"/>
          </p:nvPr>
        </p:nvSpPr>
        <p:spPr>
          <a:xfrm>
            <a:off x="443307" y="843899"/>
            <a:ext cx="12118200" cy="1086000"/>
          </a:xfrm>
          <a:prstGeom prst="rect">
            <a:avLst/>
          </a:prstGeom>
        </p:spPr>
        <p:txBody>
          <a:bodyPr anchorCtr="0" anchor="t" bIns="144475" lIns="144475" spcFirstLastPara="1" rIns="144475" wrap="square" tIns="144475">
            <a:noAutofit/>
          </a:bodyPr>
          <a:lstStyle/>
          <a:p>
            <a:pPr indent="0" lvl="0" marL="0" rtl="0" algn="l">
              <a:spcBef>
                <a:spcPts val="0"/>
              </a:spcBef>
              <a:spcAft>
                <a:spcPts val="0"/>
              </a:spcAft>
              <a:buSzPts val="1600"/>
              <a:buNone/>
            </a:pPr>
            <a:r>
              <a:rPr lang="en-US" sz="4100"/>
              <a:t>AUTHENTIC COMMUNITY ENGAGEMENT PRODUCES: </a:t>
            </a:r>
            <a:endParaRPr sz="4100"/>
          </a:p>
          <a:p>
            <a:pPr indent="0" lvl="0" marL="0" rtl="0" algn="l">
              <a:spcBef>
                <a:spcPts val="0"/>
              </a:spcBef>
              <a:spcAft>
                <a:spcPts val="0"/>
              </a:spcAft>
              <a:buSzPts val="1600"/>
              <a:buNone/>
            </a:pPr>
            <a:r>
              <a:t/>
            </a:r>
            <a:endParaRPr sz="4100"/>
          </a:p>
          <a:p>
            <a:pPr indent="0" lvl="0" marL="0" rtl="0" algn="l">
              <a:spcBef>
                <a:spcPts val="0"/>
              </a:spcBef>
              <a:spcAft>
                <a:spcPts val="0"/>
              </a:spcAft>
              <a:buSzPts val="1600"/>
              <a:buNone/>
            </a:pPr>
            <a:r>
              <a:t/>
            </a:r>
            <a:endParaRPr sz="4100"/>
          </a:p>
        </p:txBody>
      </p:sp>
      <p:sp>
        <p:nvSpPr>
          <p:cNvPr id="307" name="Google Shape;307;p49"/>
          <p:cNvSpPr txBox="1"/>
          <p:nvPr>
            <p:ph idx="1" type="body"/>
          </p:nvPr>
        </p:nvSpPr>
        <p:spPr>
          <a:xfrm>
            <a:off x="443307" y="2791111"/>
            <a:ext cx="12118200" cy="5873100"/>
          </a:xfrm>
          <a:prstGeom prst="rect">
            <a:avLst/>
          </a:prstGeom>
        </p:spPr>
        <p:txBody>
          <a:bodyPr anchorCtr="0" anchor="t" bIns="144475" lIns="144475" spcFirstLastPara="1" rIns="144475" wrap="square" tIns="144475">
            <a:normAutofit/>
          </a:bodyPr>
          <a:lstStyle/>
          <a:p>
            <a:pPr indent="-590550" lvl="0" marL="723900" rtl="0" algn="l">
              <a:spcBef>
                <a:spcPts val="0"/>
              </a:spcBef>
              <a:spcAft>
                <a:spcPts val="0"/>
              </a:spcAft>
              <a:buSzPts val="3500"/>
              <a:buChar char="-"/>
            </a:pPr>
            <a:r>
              <a:rPr lang="en-US" sz="3500"/>
              <a:t>Strong Social Cohesion </a:t>
            </a:r>
            <a:endParaRPr sz="3500"/>
          </a:p>
          <a:p>
            <a:pPr indent="-590550" lvl="0" marL="723900" rtl="0" algn="l">
              <a:spcBef>
                <a:spcPts val="0"/>
              </a:spcBef>
              <a:spcAft>
                <a:spcPts val="0"/>
              </a:spcAft>
              <a:buSzPts val="3500"/>
              <a:buChar char="-"/>
            </a:pPr>
            <a:r>
              <a:rPr lang="en-US" sz="3500"/>
              <a:t>Collective Efficacy</a:t>
            </a:r>
            <a:endParaRPr sz="3500"/>
          </a:p>
          <a:p>
            <a:pPr indent="-590550" lvl="0" marL="723900" rtl="0" algn="l">
              <a:spcBef>
                <a:spcPts val="0"/>
              </a:spcBef>
              <a:spcAft>
                <a:spcPts val="0"/>
              </a:spcAft>
              <a:buSzPts val="3500"/>
              <a:buChar char="-"/>
            </a:pPr>
            <a:r>
              <a:rPr lang="en-US" sz="3500"/>
              <a:t>Builds Community Capacity</a:t>
            </a:r>
            <a:endParaRPr sz="3500"/>
          </a:p>
          <a:p>
            <a:pPr indent="-590550" lvl="0" marL="723900" rtl="0" algn="l">
              <a:spcBef>
                <a:spcPts val="0"/>
              </a:spcBef>
              <a:spcAft>
                <a:spcPts val="0"/>
              </a:spcAft>
              <a:buSzPts val="3500"/>
              <a:buChar char="-"/>
            </a:pPr>
            <a:r>
              <a:rPr lang="en-US" sz="3500"/>
              <a:t>Strengthening of Institutional Legitimacy &amp; Trust</a:t>
            </a:r>
            <a:endParaRPr sz="3500"/>
          </a:p>
          <a:p>
            <a:pPr indent="0" lvl="0" marL="0" rtl="0" algn="l">
              <a:spcBef>
                <a:spcPts val="1900"/>
              </a:spcBef>
              <a:spcAft>
                <a:spcPts val="0"/>
              </a:spcAft>
              <a:buNone/>
            </a:pPr>
            <a:r>
              <a:t/>
            </a:r>
            <a:endParaRPr b="1" sz="3300"/>
          </a:p>
          <a:p>
            <a:pPr indent="0" lvl="0" marL="0" rtl="0" algn="ctr">
              <a:spcBef>
                <a:spcPts val="1900"/>
              </a:spcBef>
              <a:spcAft>
                <a:spcPts val="1900"/>
              </a:spcAft>
              <a:buNone/>
            </a:pPr>
            <a:r>
              <a:rPr b="1" lang="en-US" sz="3300"/>
              <a:t>AUTHENTIC COMMUNITY ENGAGEMENT IS MUTUALLY BENEFICIAL</a:t>
            </a:r>
            <a:endParaRPr b="1" sz="33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1000"/>
                                        <p:tgtEl>
                                          <p:spTgt spid="3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animEffect filter="fade" transition="in">
                                      <p:cBhvr>
                                        <p:cTn dur="1000"/>
                                        <p:tgtEl>
                                          <p:spTgt spid="3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animEffect filter="fade" transition="in">
                                      <p:cBhvr>
                                        <p:cTn dur="1000"/>
                                        <p:tgtEl>
                                          <p:spTgt spid="3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animEffect filter="fade" transition="in">
                                      <p:cBhvr>
                                        <p:cTn dur="1000"/>
                                        <p:tgtEl>
                                          <p:spTgt spid="3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4" st="4"/>
                                            </p:txEl>
                                          </p:spTgt>
                                        </p:tgtEl>
                                        <p:attrNameLst>
                                          <p:attrName>style.visibility</p:attrName>
                                        </p:attrNameLst>
                                      </p:cBhvr>
                                      <p:to>
                                        <p:strVal val="visible"/>
                                      </p:to>
                                    </p:set>
                                    <p:animEffect filter="fade" transition="in">
                                      <p:cBhvr>
                                        <p:cTn dur="1000"/>
                                        <p:tgtEl>
                                          <p:spTgt spid="3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5" st="5"/>
                                            </p:txEl>
                                          </p:spTgt>
                                        </p:tgtEl>
                                        <p:attrNameLst>
                                          <p:attrName>style.visibility</p:attrName>
                                        </p:attrNameLst>
                                      </p:cBhvr>
                                      <p:to>
                                        <p:strVal val="visible"/>
                                      </p:to>
                                    </p:set>
                                    <p:animEffect filter="fade" transition="in">
                                      <p:cBhvr>
                                        <p:cTn dur="1000"/>
                                        <p:tgtEl>
                                          <p:spTgt spid="30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0" st="0"/>
                                            </p:txEl>
                                          </p:spTgt>
                                        </p:tgtEl>
                                        <p:attrNameLst>
                                          <p:attrName>style.visibility</p:attrName>
                                        </p:attrNameLst>
                                      </p:cBhvr>
                                      <p:to>
                                        <p:strVal val="visible"/>
                                      </p:to>
                                    </p:set>
                                    <p:animEffect filter="fade" transition="in">
                                      <p:cBhvr>
                                        <p:cTn dur="1000"/>
                                        <p:tgtEl>
                                          <p:spTgt spid="30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1" st="1"/>
                                            </p:txEl>
                                          </p:spTgt>
                                        </p:tgtEl>
                                        <p:attrNameLst>
                                          <p:attrName>style.visibility</p:attrName>
                                        </p:attrNameLst>
                                      </p:cBhvr>
                                      <p:to>
                                        <p:strVal val="visible"/>
                                      </p:to>
                                    </p:set>
                                    <p:animEffect filter="fade" transition="in">
                                      <p:cBhvr>
                                        <p:cTn dur="1000"/>
                                        <p:tgtEl>
                                          <p:spTgt spid="30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2" st="2"/>
                                            </p:txEl>
                                          </p:spTgt>
                                        </p:tgtEl>
                                        <p:attrNameLst>
                                          <p:attrName>style.visibility</p:attrName>
                                        </p:attrNameLst>
                                      </p:cBhvr>
                                      <p:to>
                                        <p:strVal val="visible"/>
                                      </p:to>
                                    </p:set>
                                    <p:animEffect filter="fade" transition="in">
                                      <p:cBhvr>
                                        <p:cTn dur="1000"/>
                                        <p:tgtEl>
                                          <p:spTgt spid="30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3" st="3"/>
                                            </p:txEl>
                                          </p:spTgt>
                                        </p:tgtEl>
                                        <p:attrNameLst>
                                          <p:attrName>style.visibility</p:attrName>
                                        </p:attrNameLst>
                                      </p:cBhvr>
                                      <p:to>
                                        <p:strVal val="visible"/>
                                      </p:to>
                                    </p:set>
                                    <p:animEffect filter="fade" transition="in">
                                      <p:cBhvr>
                                        <p:cTn dur="1000"/>
                                        <p:tgtEl>
                                          <p:spTgt spid="30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4" st="4"/>
                                            </p:txEl>
                                          </p:spTgt>
                                        </p:tgtEl>
                                        <p:attrNameLst>
                                          <p:attrName>style.visibility</p:attrName>
                                        </p:attrNameLst>
                                      </p:cBhvr>
                                      <p:to>
                                        <p:strVal val="visible"/>
                                      </p:to>
                                    </p:set>
                                    <p:animEffect filter="fade" transition="in">
                                      <p:cBhvr>
                                        <p:cTn dur="1000"/>
                                        <p:tgtEl>
                                          <p:spTgt spid="30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7">
                                            <p:txEl>
                                              <p:pRg end="5" st="5"/>
                                            </p:txEl>
                                          </p:spTgt>
                                        </p:tgtEl>
                                        <p:attrNameLst>
                                          <p:attrName>style.visibility</p:attrName>
                                        </p:attrNameLst>
                                      </p:cBhvr>
                                      <p:to>
                                        <p:strVal val="visible"/>
                                      </p:to>
                                    </p:set>
                                    <p:animEffect filter="fade" transition="in">
                                      <p:cBhvr>
                                        <p:cTn dur="1000"/>
                                        <p:tgtEl>
                                          <p:spTgt spid="307">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50"/>
          <p:cNvSpPr txBox="1"/>
          <p:nvPr>
            <p:ph type="title"/>
          </p:nvPr>
        </p:nvSpPr>
        <p:spPr>
          <a:xfrm>
            <a:off x="443307" y="843899"/>
            <a:ext cx="12118200" cy="1086000"/>
          </a:xfrm>
          <a:prstGeom prst="rect">
            <a:avLst/>
          </a:prstGeom>
        </p:spPr>
        <p:txBody>
          <a:bodyPr anchorCtr="0" anchor="t" bIns="144475" lIns="144475" spcFirstLastPara="1" rIns="144475" wrap="square" tIns="144475">
            <a:normAutofit fontScale="90000"/>
          </a:bodyPr>
          <a:lstStyle/>
          <a:p>
            <a:pPr indent="0" lvl="0" marL="0" rtl="0" algn="l">
              <a:spcBef>
                <a:spcPts val="0"/>
              </a:spcBef>
              <a:spcAft>
                <a:spcPts val="0"/>
              </a:spcAft>
              <a:buNone/>
            </a:pPr>
            <a:r>
              <a:rPr lang="en-US"/>
              <a:t>DEFINING AUTHENTIC COMMUNITY ENGAGEMENT (AGAIN)</a:t>
            </a:r>
            <a:endParaRPr/>
          </a:p>
        </p:txBody>
      </p:sp>
      <p:sp>
        <p:nvSpPr>
          <p:cNvPr id="313" name="Google Shape;313;p50"/>
          <p:cNvSpPr txBox="1"/>
          <p:nvPr>
            <p:ph idx="1" type="body"/>
          </p:nvPr>
        </p:nvSpPr>
        <p:spPr>
          <a:xfrm>
            <a:off x="443307" y="2760439"/>
            <a:ext cx="12279000" cy="6179700"/>
          </a:xfrm>
          <a:prstGeom prst="rect">
            <a:avLst/>
          </a:prstGeom>
        </p:spPr>
        <p:txBody>
          <a:bodyPr anchorCtr="0" anchor="t" bIns="144475" lIns="144475" spcFirstLastPara="1" rIns="144475" wrap="square" tIns="144475">
            <a:normAutofit/>
          </a:bodyPr>
          <a:lstStyle/>
          <a:p>
            <a:pPr indent="-590550" lvl="0" marL="723900" rtl="0" algn="l">
              <a:spcBef>
                <a:spcPts val="0"/>
              </a:spcBef>
              <a:spcAft>
                <a:spcPts val="0"/>
              </a:spcAft>
              <a:buSzPts val="3500"/>
              <a:buChar char="-"/>
            </a:pPr>
            <a:r>
              <a:rPr b="1" lang="en-US" sz="3500"/>
              <a:t>CONSISTENT </a:t>
            </a:r>
            <a:r>
              <a:rPr lang="en-US" sz="3500"/>
              <a:t>and </a:t>
            </a:r>
            <a:r>
              <a:rPr b="1" lang="en-US" sz="3500"/>
              <a:t>PERSISTENT </a:t>
            </a:r>
            <a:r>
              <a:rPr lang="en-US" sz="3500"/>
              <a:t>engagement with an entire community for the purpose of establishing a foundation of </a:t>
            </a:r>
            <a:r>
              <a:rPr b="1" lang="en-US" sz="3500"/>
              <a:t>PARTNERSHIP</a:t>
            </a:r>
            <a:r>
              <a:rPr lang="en-US" sz="3500"/>
              <a:t>, </a:t>
            </a:r>
            <a:r>
              <a:rPr b="1" lang="en-US" sz="3500"/>
              <a:t>TRUST </a:t>
            </a:r>
            <a:r>
              <a:rPr lang="en-US" sz="3500"/>
              <a:t>and </a:t>
            </a:r>
            <a:r>
              <a:rPr b="1" lang="en-US" sz="3500"/>
              <a:t>EMPOWERMENT</a:t>
            </a:r>
            <a:r>
              <a:rPr lang="en-US" sz="3500"/>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3">
                                            <p:txEl>
                                              <p:pRg end="0" st="0"/>
                                            </p:txEl>
                                          </p:spTgt>
                                        </p:tgtEl>
                                        <p:attrNameLst>
                                          <p:attrName>style.visibility</p:attrName>
                                        </p:attrNameLst>
                                      </p:cBhvr>
                                      <p:to>
                                        <p:strVal val="visible"/>
                                      </p:to>
                                    </p:set>
                                    <p:animEffect filter="fade" transition="in">
                                      <p:cBhvr>
                                        <p:cTn dur="1000"/>
                                        <p:tgtEl>
                                          <p:spTgt spid="31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1"/>
          <p:cNvSpPr txBox="1"/>
          <p:nvPr>
            <p:ph type="title"/>
          </p:nvPr>
        </p:nvSpPr>
        <p:spPr>
          <a:xfrm>
            <a:off x="443307" y="843899"/>
            <a:ext cx="12118200" cy="1086000"/>
          </a:xfrm>
          <a:prstGeom prst="rect">
            <a:avLst/>
          </a:prstGeom>
        </p:spPr>
        <p:txBody>
          <a:bodyPr anchorCtr="0" anchor="t" bIns="144475" lIns="144475" spcFirstLastPara="1" rIns="144475" wrap="square" tIns="144475">
            <a:normAutofit/>
          </a:bodyPr>
          <a:lstStyle/>
          <a:p>
            <a:pPr indent="0" lvl="0" marL="0" rtl="0" algn="l">
              <a:spcBef>
                <a:spcPts val="0"/>
              </a:spcBef>
              <a:spcAft>
                <a:spcPts val="0"/>
              </a:spcAft>
              <a:buNone/>
            </a:pPr>
            <a:r>
              <a:rPr lang="en-US"/>
              <a:t>COMMUNITY ENGAGEMENT SPECTRUM</a:t>
            </a:r>
            <a:endParaRPr/>
          </a:p>
        </p:txBody>
      </p:sp>
      <p:pic>
        <p:nvPicPr>
          <p:cNvPr id="319" name="Google Shape;319;p51"/>
          <p:cNvPicPr preferRelativeResize="0"/>
          <p:nvPr/>
        </p:nvPicPr>
        <p:blipFill rotWithShape="1">
          <a:blip r:embed="rId3">
            <a:alphaModFix/>
          </a:blip>
          <a:srcRect b="4729" l="0" r="0" t="11124"/>
          <a:stretch/>
        </p:blipFill>
        <p:spPr>
          <a:xfrm>
            <a:off x="1108225" y="2714850"/>
            <a:ext cx="10190576" cy="651432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52"/>
          <p:cNvSpPr txBox="1"/>
          <p:nvPr>
            <p:ph type="title"/>
          </p:nvPr>
        </p:nvSpPr>
        <p:spPr>
          <a:xfrm>
            <a:off x="443307" y="843899"/>
            <a:ext cx="12118200" cy="1086000"/>
          </a:xfrm>
          <a:prstGeom prst="rect">
            <a:avLst/>
          </a:prstGeom>
        </p:spPr>
        <p:txBody>
          <a:bodyPr anchorCtr="0" anchor="t" bIns="144475" lIns="144475" spcFirstLastPara="1" rIns="144475" wrap="square" tIns="144475">
            <a:normAutofit/>
          </a:bodyPr>
          <a:lstStyle/>
          <a:p>
            <a:pPr indent="0" lvl="0" marL="0" rtl="0" algn="l">
              <a:spcBef>
                <a:spcPts val="0"/>
              </a:spcBef>
              <a:spcAft>
                <a:spcPts val="0"/>
              </a:spcAft>
              <a:buNone/>
            </a:pPr>
            <a:r>
              <a:t/>
            </a:r>
            <a:endParaRPr/>
          </a:p>
        </p:txBody>
      </p:sp>
      <p:sp>
        <p:nvSpPr>
          <p:cNvPr id="325" name="Google Shape;325;p52"/>
          <p:cNvSpPr txBox="1"/>
          <p:nvPr>
            <p:ph idx="1" type="body"/>
          </p:nvPr>
        </p:nvSpPr>
        <p:spPr>
          <a:xfrm>
            <a:off x="443307" y="2185434"/>
            <a:ext cx="12118200" cy="6478500"/>
          </a:xfrm>
          <a:prstGeom prst="rect">
            <a:avLst/>
          </a:prstGeom>
        </p:spPr>
        <p:txBody>
          <a:bodyPr anchorCtr="0" anchor="t" bIns="144475" lIns="144475" spcFirstLastPara="1" rIns="144475" wrap="square" tIns="144475">
            <a:normAutofit/>
          </a:bodyPr>
          <a:lstStyle/>
          <a:p>
            <a:pPr indent="0" lvl="0" marL="0" rtl="0" algn="ctr">
              <a:spcBef>
                <a:spcPts val="0"/>
              </a:spcBef>
              <a:spcAft>
                <a:spcPts val="0"/>
              </a:spcAft>
              <a:buNone/>
            </a:pPr>
            <a:r>
              <a:t/>
            </a:r>
            <a:endParaRPr/>
          </a:p>
          <a:p>
            <a:pPr indent="0" lvl="0" marL="0" rtl="0" algn="ctr">
              <a:spcBef>
                <a:spcPts val="1900"/>
              </a:spcBef>
              <a:spcAft>
                <a:spcPts val="0"/>
              </a:spcAft>
              <a:buNone/>
            </a:pPr>
            <a:r>
              <a:t/>
            </a:r>
            <a:endParaRPr b="1" sz="4700"/>
          </a:p>
          <a:p>
            <a:pPr indent="0" lvl="0" marL="0" rtl="0" algn="ctr">
              <a:spcBef>
                <a:spcPts val="1900"/>
              </a:spcBef>
              <a:spcAft>
                <a:spcPts val="1900"/>
              </a:spcAft>
              <a:buNone/>
            </a:pPr>
            <a:r>
              <a:rPr b="1" lang="en-US" sz="6300"/>
              <a:t>THANK YOU!</a:t>
            </a:r>
            <a:endParaRPr b="1" sz="63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53"/>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Our 2nd Annual Partnership Survey </a:t>
            </a:r>
            <a:endParaRPr/>
          </a:p>
        </p:txBody>
      </p:sp>
      <p:pic>
        <p:nvPicPr>
          <p:cNvPr id="331" name="Google Shape;331;p53"/>
          <p:cNvPicPr preferRelativeResize="0"/>
          <p:nvPr/>
        </p:nvPicPr>
        <p:blipFill>
          <a:blip r:embed="rId3">
            <a:alphaModFix/>
          </a:blip>
          <a:stretch>
            <a:fillRect/>
          </a:stretch>
        </p:blipFill>
        <p:spPr>
          <a:xfrm>
            <a:off x="975350" y="2361295"/>
            <a:ext cx="4429125" cy="5781675"/>
          </a:xfrm>
          <a:prstGeom prst="rect">
            <a:avLst/>
          </a:prstGeom>
          <a:noFill/>
          <a:ln cap="flat" cmpd="sng" w="9525">
            <a:solidFill>
              <a:schemeClr val="dk1"/>
            </a:solidFill>
            <a:prstDash val="solid"/>
            <a:round/>
            <a:headEnd len="sm" w="sm" type="none"/>
            <a:tailEnd len="sm" w="sm" type="none"/>
          </a:ln>
        </p:spPr>
      </p:pic>
      <p:sp>
        <p:nvSpPr>
          <p:cNvPr id="332" name="Google Shape;332;p53"/>
          <p:cNvSpPr txBox="1"/>
          <p:nvPr/>
        </p:nvSpPr>
        <p:spPr>
          <a:xfrm>
            <a:off x="6147350" y="2481488"/>
            <a:ext cx="6162600" cy="50949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412750" lvl="0" marL="457200" rtl="0" algn="l">
              <a:spcBef>
                <a:spcPts val="0"/>
              </a:spcBef>
              <a:spcAft>
                <a:spcPts val="0"/>
              </a:spcAft>
              <a:buSzPts val="2900"/>
              <a:buChar char="●"/>
            </a:pPr>
            <a:r>
              <a:rPr lang="en-US" sz="2900"/>
              <a:t>5-10 minutes</a:t>
            </a:r>
            <a:endParaRPr sz="2900"/>
          </a:p>
          <a:p>
            <a:pPr indent="-412750" lvl="0" marL="457200" rtl="0" algn="l">
              <a:spcBef>
                <a:spcPts val="0"/>
              </a:spcBef>
              <a:spcAft>
                <a:spcPts val="0"/>
              </a:spcAft>
              <a:buSzPts val="2900"/>
              <a:buChar char="●"/>
            </a:pPr>
            <a:r>
              <a:rPr lang="en-US" sz="2900"/>
              <a:t>All answers will be anonymous. </a:t>
            </a:r>
            <a:endParaRPr sz="2900"/>
          </a:p>
          <a:p>
            <a:pPr indent="-412750" lvl="0" marL="457200" rtl="0" algn="l">
              <a:spcBef>
                <a:spcPts val="0"/>
              </a:spcBef>
              <a:spcAft>
                <a:spcPts val="0"/>
              </a:spcAft>
              <a:buSzPts val="2900"/>
              <a:buChar char="●"/>
            </a:pPr>
            <a:r>
              <a:rPr lang="en-US" sz="2900"/>
              <a:t>All multiple choice questions with three optional open-ended questions </a:t>
            </a:r>
            <a:endParaRPr sz="2900"/>
          </a:p>
          <a:p>
            <a:pPr indent="0" lvl="0" marL="0" rtl="0" algn="l">
              <a:spcBef>
                <a:spcPts val="0"/>
              </a:spcBef>
              <a:spcAft>
                <a:spcPts val="0"/>
              </a:spcAft>
              <a:buNone/>
            </a:pPr>
            <a:r>
              <a:t/>
            </a:r>
            <a:endParaRPr sz="2900"/>
          </a:p>
          <a:p>
            <a:pPr indent="0" lvl="0" marL="0" rtl="0" algn="l">
              <a:spcBef>
                <a:spcPts val="0"/>
              </a:spcBef>
              <a:spcAft>
                <a:spcPts val="0"/>
              </a:spcAft>
              <a:buNone/>
            </a:pPr>
            <a:r>
              <a:rPr lang="en-US" sz="2900"/>
              <a:t>The results of the survey will be developed into a partnership progress report that we will present to our membership on an annual basis to hold ourselves accountable.</a:t>
            </a:r>
            <a:endParaRPr sz="29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4"/>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Closing </a:t>
            </a:r>
            <a:endParaRPr/>
          </a:p>
        </p:txBody>
      </p:sp>
      <p:pic>
        <p:nvPicPr>
          <p:cNvPr id="338" name="Google Shape;338;p54"/>
          <p:cNvPicPr preferRelativeResize="0"/>
          <p:nvPr/>
        </p:nvPicPr>
        <p:blipFill>
          <a:blip r:embed="rId3">
            <a:alphaModFix/>
          </a:blip>
          <a:stretch>
            <a:fillRect/>
          </a:stretch>
        </p:blipFill>
        <p:spPr>
          <a:xfrm>
            <a:off x="2508163" y="4168477"/>
            <a:ext cx="2639450" cy="3844275"/>
          </a:xfrm>
          <a:prstGeom prst="rect">
            <a:avLst/>
          </a:prstGeom>
          <a:noFill/>
          <a:ln>
            <a:noFill/>
          </a:ln>
        </p:spPr>
      </p:pic>
      <p:sp>
        <p:nvSpPr>
          <p:cNvPr id="339" name="Google Shape;339;p54"/>
          <p:cNvSpPr txBox="1"/>
          <p:nvPr>
            <p:ph idx="1" type="body"/>
          </p:nvPr>
        </p:nvSpPr>
        <p:spPr>
          <a:xfrm>
            <a:off x="1933925" y="2079225"/>
            <a:ext cx="4240200" cy="6015600"/>
          </a:xfrm>
          <a:prstGeom prst="rect">
            <a:avLst/>
          </a:prstGeom>
          <a:ln cap="flat" cmpd="sng" w="9525">
            <a:solidFill>
              <a:srgbClr val="59585A"/>
            </a:solidFill>
            <a:prstDash val="solid"/>
            <a:round/>
            <a:headEnd len="sm" w="sm" type="none"/>
            <a:tailEnd len="sm" w="sm" type="none"/>
          </a:ln>
        </p:spPr>
        <p:txBody>
          <a:bodyPr anchorCtr="0" anchor="t" bIns="65000" lIns="65000" spcFirstLastPara="1" rIns="65000" wrap="square" tIns="65000">
            <a:noAutofit/>
          </a:bodyPr>
          <a:lstStyle/>
          <a:p>
            <a:pPr indent="0" lvl="0" marL="0" rtl="0" algn="ctr">
              <a:spcBef>
                <a:spcPts val="2000"/>
              </a:spcBef>
              <a:spcAft>
                <a:spcPts val="0"/>
              </a:spcAft>
              <a:buNone/>
            </a:pPr>
            <a:r>
              <a:rPr lang="en-US"/>
              <a:t>Sign up on our website for our newsletter!</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p:txBody>
      </p:sp>
      <p:sp>
        <p:nvSpPr>
          <p:cNvPr id="340" name="Google Shape;340;p54"/>
          <p:cNvSpPr txBox="1"/>
          <p:nvPr>
            <p:ph idx="1" type="body"/>
          </p:nvPr>
        </p:nvSpPr>
        <p:spPr>
          <a:xfrm>
            <a:off x="7111050" y="2079225"/>
            <a:ext cx="4240200" cy="6015600"/>
          </a:xfrm>
          <a:prstGeom prst="rect">
            <a:avLst/>
          </a:prstGeom>
          <a:ln cap="flat" cmpd="sng" w="9525">
            <a:solidFill>
              <a:srgbClr val="59585A"/>
            </a:solidFill>
            <a:prstDash val="solid"/>
            <a:round/>
            <a:headEnd len="sm" w="sm" type="none"/>
            <a:tailEnd len="sm" w="sm" type="none"/>
          </a:ln>
        </p:spPr>
        <p:txBody>
          <a:bodyPr anchorCtr="0" anchor="t" bIns="65000" lIns="65000" spcFirstLastPara="1" rIns="65000" wrap="square" tIns="65000">
            <a:noAutofit/>
          </a:bodyPr>
          <a:lstStyle/>
          <a:p>
            <a:pPr indent="0" lvl="0" marL="0" rtl="0" algn="ctr">
              <a:spcBef>
                <a:spcPts val="2000"/>
              </a:spcBef>
              <a:spcAft>
                <a:spcPts val="0"/>
              </a:spcAft>
              <a:buClr>
                <a:schemeClr val="dk1"/>
              </a:buClr>
              <a:buSzPts val="1100"/>
              <a:buFont typeface="Arial"/>
              <a:buNone/>
            </a:pPr>
            <a:r>
              <a:rPr lang="en-US" sz="3000"/>
              <a:t>Are you a member?</a:t>
            </a:r>
            <a:r>
              <a:rPr lang="en-US" sz="3000"/>
              <a:t> Please sign our digital </a:t>
            </a:r>
            <a:r>
              <a:rPr lang="en-US" sz="3000">
                <a:solidFill>
                  <a:srgbClr val="7FBF4A"/>
                </a:solidFill>
              </a:rPr>
              <a:t>Memorandum of Agreement (MOA).</a:t>
            </a:r>
            <a:r>
              <a:rPr lang="en-US" sz="3000"/>
              <a:t> </a:t>
            </a:r>
            <a:endParaRPr sz="3000"/>
          </a:p>
          <a:p>
            <a:pPr indent="0" lvl="0" marL="0" rtl="0" algn="l">
              <a:spcBef>
                <a:spcPts val="2000"/>
              </a:spcBef>
              <a:spcAft>
                <a:spcPts val="0"/>
              </a:spcAft>
              <a:buClr>
                <a:schemeClr val="dk1"/>
              </a:buClr>
              <a:buSzPts val="1100"/>
              <a:buFont typeface="Arial"/>
              <a:buNone/>
            </a:pPr>
            <a:r>
              <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a:p>
            <a:pPr indent="0" lvl="0" marL="0" rtl="0" algn="l">
              <a:spcBef>
                <a:spcPts val="2000"/>
              </a:spcBef>
              <a:spcAft>
                <a:spcPts val="0"/>
              </a:spcAft>
              <a:buNone/>
            </a:pPr>
            <a:r>
              <a:t/>
            </a:r>
            <a:endParaRPr/>
          </a:p>
        </p:txBody>
      </p:sp>
      <p:pic>
        <p:nvPicPr>
          <p:cNvPr id="341" name="Google Shape;341;p54"/>
          <p:cNvPicPr preferRelativeResize="0"/>
          <p:nvPr/>
        </p:nvPicPr>
        <p:blipFill>
          <a:blip r:embed="rId4">
            <a:alphaModFix/>
          </a:blip>
          <a:stretch>
            <a:fillRect/>
          </a:stretch>
        </p:blipFill>
        <p:spPr>
          <a:xfrm>
            <a:off x="7911437" y="4740906"/>
            <a:ext cx="2639425" cy="2851796"/>
          </a:xfrm>
          <a:prstGeom prst="rect">
            <a:avLst/>
          </a:prstGeom>
          <a:noFill/>
          <a:ln>
            <a:noFill/>
          </a:ln>
        </p:spPr>
      </p:pic>
      <p:sp>
        <p:nvSpPr>
          <p:cNvPr id="342" name="Google Shape;342;p54"/>
          <p:cNvSpPr/>
          <p:nvPr/>
        </p:nvSpPr>
        <p:spPr>
          <a:xfrm>
            <a:off x="7911450" y="4722613"/>
            <a:ext cx="2639400" cy="28884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20"/>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Ubuntu Award - I am, because you are</a:t>
            </a:r>
            <a:endParaRPr/>
          </a:p>
        </p:txBody>
      </p:sp>
      <p:sp>
        <p:nvSpPr>
          <p:cNvPr id="93" name="Google Shape;93;p20"/>
          <p:cNvSpPr txBox="1"/>
          <p:nvPr>
            <p:ph idx="1" type="body"/>
          </p:nvPr>
        </p:nvSpPr>
        <p:spPr>
          <a:xfrm>
            <a:off x="934198" y="1950719"/>
            <a:ext cx="11136300" cy="6621300"/>
          </a:xfrm>
          <a:prstGeom prst="rect">
            <a:avLst/>
          </a:prstGeom>
        </p:spPr>
        <p:txBody>
          <a:bodyPr anchorCtr="0" anchor="t" bIns="65000" lIns="65000" spcFirstLastPara="1" rIns="65000" wrap="square" tIns="65000">
            <a:noAutofit/>
          </a:bodyPr>
          <a:lstStyle/>
          <a:p>
            <a:pPr indent="0" lvl="0" marL="0" rtl="0" algn="l">
              <a:lnSpc>
                <a:spcPct val="115000"/>
              </a:lnSpc>
              <a:spcBef>
                <a:spcPts val="1200"/>
              </a:spcBef>
              <a:spcAft>
                <a:spcPts val="0"/>
              </a:spcAft>
              <a:buClr>
                <a:schemeClr val="dk1"/>
              </a:buClr>
              <a:buSzPts val="1100"/>
              <a:buFont typeface="Arial"/>
              <a:buNone/>
            </a:pPr>
            <a:r>
              <a:rPr lang="en-US" sz="2900">
                <a:solidFill>
                  <a:schemeClr val="dk1"/>
                </a:solidFill>
                <a:latin typeface="Helvetica"/>
                <a:ea typeface="Helvetica"/>
                <a:cs typeface="Helvetica"/>
                <a:sym typeface="Helvetica"/>
              </a:rPr>
              <a:t>Ubuntu</a:t>
            </a:r>
            <a:r>
              <a:rPr b="0" lang="en-US" sz="2900">
                <a:solidFill>
                  <a:schemeClr val="dk1"/>
                </a:solidFill>
                <a:latin typeface="Helvetica"/>
                <a:ea typeface="Helvetica"/>
                <a:cs typeface="Helvetica"/>
                <a:sym typeface="Helvetica"/>
              </a:rPr>
              <a:t> exists when people unite for a common good; that if we join together we can overcome our differences and our problems. Whoever we are, wherever we live, whatever our culture, Ubuntu can help us coexist in harmony and peace.</a:t>
            </a:r>
            <a:endParaRPr b="0" sz="2900">
              <a:solidFill>
                <a:schemeClr val="dk1"/>
              </a:solidFill>
              <a:latin typeface="Helvetica"/>
              <a:ea typeface="Helvetica"/>
              <a:cs typeface="Helvetica"/>
              <a:sym typeface="Helvetica"/>
            </a:endParaRPr>
          </a:p>
          <a:p>
            <a:pPr indent="0" lvl="0" marL="0" rtl="0" algn="l">
              <a:lnSpc>
                <a:spcPct val="115000"/>
              </a:lnSpc>
              <a:spcBef>
                <a:spcPts val="1200"/>
              </a:spcBef>
              <a:spcAft>
                <a:spcPts val="0"/>
              </a:spcAft>
              <a:buNone/>
            </a:pPr>
            <a:r>
              <a:t/>
            </a:r>
            <a:endParaRPr b="0">
              <a:solidFill>
                <a:srgbClr val="202124"/>
              </a:solidFill>
              <a:latin typeface="Helvetica"/>
              <a:ea typeface="Helvetica"/>
              <a:cs typeface="Helvetica"/>
              <a:sym typeface="Helvetica"/>
            </a:endParaRPr>
          </a:p>
          <a:p>
            <a:pPr indent="0" lvl="0" marL="0" rtl="0" algn="l">
              <a:spcBef>
                <a:spcPts val="2000"/>
              </a:spcBef>
              <a:spcAft>
                <a:spcPts val="0"/>
              </a:spcAft>
              <a:buNone/>
            </a:pPr>
            <a:r>
              <a:t/>
            </a:r>
            <a:endParaRPr sz="4100"/>
          </a:p>
        </p:txBody>
      </p:sp>
      <p:pic>
        <p:nvPicPr>
          <p:cNvPr id="94" name="Google Shape;94;p20"/>
          <p:cNvPicPr preferRelativeResize="0"/>
          <p:nvPr/>
        </p:nvPicPr>
        <p:blipFill>
          <a:blip r:embed="rId3">
            <a:alphaModFix/>
          </a:blip>
          <a:stretch>
            <a:fillRect/>
          </a:stretch>
        </p:blipFill>
        <p:spPr>
          <a:xfrm>
            <a:off x="3163401" y="4297827"/>
            <a:ext cx="6677900" cy="44438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1"/>
          <p:cNvSpPr txBox="1"/>
          <p:nvPr>
            <p:ph type="title"/>
          </p:nvPr>
        </p:nvSpPr>
        <p:spPr>
          <a:xfrm>
            <a:off x="975359" y="-6233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2022 Ubuntu Award  </a:t>
            </a:r>
            <a:endParaRPr/>
          </a:p>
        </p:txBody>
      </p:sp>
      <p:sp>
        <p:nvSpPr>
          <p:cNvPr id="100" name="Google Shape;100;p21"/>
          <p:cNvSpPr txBox="1"/>
          <p:nvPr/>
        </p:nvSpPr>
        <p:spPr>
          <a:xfrm>
            <a:off x="775825" y="2011350"/>
            <a:ext cx="11554200" cy="302100"/>
          </a:xfrm>
          <a:prstGeom prst="rect">
            <a:avLst/>
          </a:prstGeom>
          <a:noFill/>
          <a:ln>
            <a:noFill/>
          </a:ln>
        </p:spPr>
        <p:txBody>
          <a:bodyPr anchorCtr="0" anchor="t" bIns="91425" lIns="91425" spcFirstLastPara="1" rIns="91425" wrap="square" tIns="91425">
            <a:noAutofit/>
          </a:bodyPr>
          <a:lstStyle/>
          <a:p>
            <a:pPr indent="-425450" lvl="0" marL="457200" rtl="0" algn="l">
              <a:spcBef>
                <a:spcPts val="0"/>
              </a:spcBef>
              <a:spcAft>
                <a:spcPts val="0"/>
              </a:spcAft>
              <a:buClr>
                <a:srgbClr val="59585A"/>
              </a:buClr>
              <a:buSzPts val="3100"/>
              <a:buFont typeface="Helvetica Neue"/>
              <a:buChar char="●"/>
            </a:pPr>
            <a:r>
              <a:rPr b="1" lang="en-US" sz="3100">
                <a:solidFill>
                  <a:srgbClr val="59585A"/>
                </a:solidFill>
                <a:latin typeface="Helvetica Neue"/>
                <a:ea typeface="Helvetica Neue"/>
                <a:cs typeface="Helvetica Neue"/>
                <a:sym typeface="Helvetica Neue"/>
              </a:rPr>
              <a:t>Presented by Anamilena Moreno to </a:t>
            </a:r>
            <a:endParaRPr b="1" sz="3100">
              <a:solidFill>
                <a:srgbClr val="59585A"/>
              </a:solidFill>
              <a:latin typeface="Helvetica Neue"/>
              <a:ea typeface="Helvetica Neue"/>
              <a:cs typeface="Helvetica Neue"/>
              <a:sym typeface="Helvetica Neue"/>
            </a:endParaRPr>
          </a:p>
        </p:txBody>
      </p:sp>
      <p:sp>
        <p:nvSpPr>
          <p:cNvPr id="101" name="Google Shape;101;p21"/>
          <p:cNvSpPr txBox="1"/>
          <p:nvPr/>
        </p:nvSpPr>
        <p:spPr>
          <a:xfrm>
            <a:off x="466350" y="3543900"/>
            <a:ext cx="5916300" cy="632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4400">
                <a:solidFill>
                  <a:srgbClr val="7FBF4A"/>
                </a:solidFill>
                <a:latin typeface="Helvetica Neue"/>
                <a:ea typeface="Helvetica Neue"/>
                <a:cs typeface="Helvetica Neue"/>
                <a:sym typeface="Helvetica Neue"/>
              </a:rPr>
              <a:t>Angel Dorleans</a:t>
            </a:r>
            <a:endParaRPr b="1" sz="4400">
              <a:solidFill>
                <a:srgbClr val="7FBF4A"/>
              </a:solidFill>
              <a:latin typeface="Helvetica Neue"/>
              <a:ea typeface="Helvetica Neue"/>
              <a:cs typeface="Helvetica Neue"/>
              <a:sym typeface="Helvetica Neue"/>
            </a:endParaRPr>
          </a:p>
        </p:txBody>
      </p:sp>
      <p:pic>
        <p:nvPicPr>
          <p:cNvPr id="102" name="Google Shape;102;p21"/>
          <p:cNvPicPr preferRelativeResize="0"/>
          <p:nvPr/>
        </p:nvPicPr>
        <p:blipFill>
          <a:blip r:embed="rId3">
            <a:alphaModFix/>
          </a:blip>
          <a:stretch>
            <a:fillRect/>
          </a:stretch>
        </p:blipFill>
        <p:spPr>
          <a:xfrm>
            <a:off x="5912100" y="3102400"/>
            <a:ext cx="6653550" cy="5272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2"/>
                                        </p:tgtEl>
                                        <p:attrNameLst>
                                          <p:attrName>style.visibility</p:attrName>
                                        </p:attrNameLst>
                                      </p:cBhvr>
                                      <p:to>
                                        <p:strVal val="visible"/>
                                      </p:to>
                                    </p:set>
                                    <p:animEffect filter="fade" transition="in">
                                      <p:cBhvr>
                                        <p:cTn dur="1000"/>
                                        <p:tgtEl>
                                          <p:spTgt spid="1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2"/>
          <p:cNvSpPr txBox="1"/>
          <p:nvPr>
            <p:ph type="title"/>
          </p:nvPr>
        </p:nvSpPr>
        <p:spPr>
          <a:xfrm>
            <a:off x="975350" y="13875"/>
            <a:ext cx="114990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2022-23 Proposed Board of Director Slate </a:t>
            </a:r>
            <a:endParaRPr/>
          </a:p>
        </p:txBody>
      </p:sp>
      <p:sp>
        <p:nvSpPr>
          <p:cNvPr id="108" name="Google Shape;108;p22"/>
          <p:cNvSpPr txBox="1"/>
          <p:nvPr>
            <p:ph idx="1" type="body"/>
          </p:nvPr>
        </p:nvSpPr>
        <p:spPr>
          <a:xfrm>
            <a:off x="530300" y="6250500"/>
            <a:ext cx="11944200" cy="2381700"/>
          </a:xfrm>
          <a:prstGeom prst="rect">
            <a:avLst/>
          </a:prstGeom>
        </p:spPr>
        <p:txBody>
          <a:bodyPr anchorCtr="0" anchor="t" bIns="65000" lIns="65000" spcFirstLastPara="1" rIns="65000" wrap="square" tIns="65000">
            <a:noAutofit/>
          </a:bodyPr>
          <a:lstStyle/>
          <a:p>
            <a:pPr indent="0" lvl="0" marL="0" rtl="0" algn="l">
              <a:spcBef>
                <a:spcPts val="2000"/>
              </a:spcBef>
              <a:spcAft>
                <a:spcPts val="0"/>
              </a:spcAft>
              <a:buClr>
                <a:schemeClr val="dk1"/>
              </a:buClr>
              <a:buSzPts val="1100"/>
              <a:buFont typeface="Arial"/>
              <a:buNone/>
            </a:pPr>
            <a:r>
              <a:rPr i="1" lang="en-US" sz="2400"/>
              <a:t>*</a:t>
            </a:r>
            <a:r>
              <a:rPr i="1" lang="en-US" sz="2400"/>
              <a:t>Only Norwalk ACTS members who signed the 2020 MOA are eligible to vote.</a:t>
            </a:r>
            <a:endParaRPr i="1" sz="2400"/>
          </a:p>
          <a:p>
            <a:pPr indent="0" lvl="0" marL="457200" rtl="0" algn="l">
              <a:spcBef>
                <a:spcPts val="2000"/>
              </a:spcBef>
              <a:spcAft>
                <a:spcPts val="0"/>
              </a:spcAft>
              <a:buClr>
                <a:schemeClr val="dk1"/>
              </a:buClr>
              <a:buSzPts val="1100"/>
              <a:buFont typeface="Arial"/>
              <a:buNone/>
            </a:pPr>
            <a:r>
              <a:t/>
            </a:r>
            <a:endParaRPr b="0" sz="3000"/>
          </a:p>
          <a:p>
            <a:pPr indent="0" lvl="0" marL="457200" rtl="0" algn="l">
              <a:spcBef>
                <a:spcPts val="2000"/>
              </a:spcBef>
              <a:spcAft>
                <a:spcPts val="0"/>
              </a:spcAft>
              <a:buClr>
                <a:schemeClr val="dk1"/>
              </a:buClr>
              <a:buSzPts val="1100"/>
              <a:buFont typeface="Arial"/>
              <a:buNone/>
            </a:pPr>
            <a:r>
              <a:rPr b="0" lang="en-US" sz="3100"/>
              <a:t>Thank you to Rich Wenning for his 3 year service on the Board!</a:t>
            </a:r>
            <a:endParaRPr b="0" sz="3100"/>
          </a:p>
        </p:txBody>
      </p:sp>
      <p:pic>
        <p:nvPicPr>
          <p:cNvPr id="109" name="Google Shape;109;p22"/>
          <p:cNvPicPr preferRelativeResize="0"/>
          <p:nvPr/>
        </p:nvPicPr>
        <p:blipFill rotWithShape="1">
          <a:blip r:embed="rId3">
            <a:alphaModFix/>
          </a:blip>
          <a:srcRect b="1152" l="0" r="0" t="1162"/>
          <a:stretch/>
        </p:blipFill>
        <p:spPr>
          <a:xfrm>
            <a:off x="760538" y="2292475"/>
            <a:ext cx="2646418" cy="3228637"/>
          </a:xfrm>
          <a:prstGeom prst="rect">
            <a:avLst/>
          </a:prstGeom>
          <a:noFill/>
          <a:ln>
            <a:noFill/>
          </a:ln>
        </p:spPr>
      </p:pic>
      <p:sp>
        <p:nvSpPr>
          <p:cNvPr id="110" name="Google Shape;110;p22"/>
          <p:cNvSpPr txBox="1"/>
          <p:nvPr/>
        </p:nvSpPr>
        <p:spPr>
          <a:xfrm>
            <a:off x="760550" y="5650200"/>
            <a:ext cx="29742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latin typeface="Helvetica Neue"/>
                <a:ea typeface="Helvetica Neue"/>
                <a:cs typeface="Helvetica Neue"/>
                <a:sym typeface="Helvetica Neue"/>
              </a:rPr>
              <a:t>Julie Corbett</a:t>
            </a:r>
            <a:r>
              <a:rPr lang="en-US" sz="2200">
                <a:latin typeface="Helvetica Neue"/>
                <a:ea typeface="Helvetica Neue"/>
                <a:cs typeface="Helvetica Neue"/>
                <a:sym typeface="Helvetica Neue"/>
              </a:rPr>
              <a:t>	</a:t>
            </a:r>
            <a:r>
              <a:rPr lang="en-US" sz="2100">
                <a:latin typeface="Helvetica Neue"/>
                <a:ea typeface="Helvetica Neue"/>
                <a:cs typeface="Helvetica Neue"/>
                <a:sym typeface="Helvetica Neue"/>
              </a:rPr>
              <a:t>		</a:t>
            </a:r>
            <a:r>
              <a:rPr lang="en-US" sz="1900">
                <a:latin typeface="Helvetica Neue"/>
                <a:ea typeface="Helvetica Neue"/>
                <a:cs typeface="Helvetica Neue"/>
                <a:sym typeface="Helvetica Neue"/>
              </a:rPr>
              <a:t>	</a:t>
            </a:r>
            <a:endParaRPr sz="2300">
              <a:latin typeface="Helvetica Neue"/>
              <a:ea typeface="Helvetica Neue"/>
              <a:cs typeface="Helvetica Neue"/>
              <a:sym typeface="Helvetica Neue"/>
            </a:endParaRPr>
          </a:p>
        </p:txBody>
      </p:sp>
      <p:pic>
        <p:nvPicPr>
          <p:cNvPr id="111" name="Google Shape;111;p22"/>
          <p:cNvPicPr preferRelativeResize="0"/>
          <p:nvPr/>
        </p:nvPicPr>
        <p:blipFill rotWithShape="1">
          <a:blip r:embed="rId4">
            <a:alphaModFix/>
          </a:blip>
          <a:srcRect b="0" l="7996" r="8005" t="0"/>
          <a:stretch/>
        </p:blipFill>
        <p:spPr>
          <a:xfrm>
            <a:off x="9248099" y="2292463"/>
            <a:ext cx="2152426" cy="3228653"/>
          </a:xfrm>
          <a:prstGeom prst="rect">
            <a:avLst/>
          </a:prstGeom>
          <a:noFill/>
          <a:ln>
            <a:noFill/>
          </a:ln>
        </p:spPr>
      </p:pic>
      <p:sp>
        <p:nvSpPr>
          <p:cNvPr id="112" name="Google Shape;112;p22"/>
          <p:cNvSpPr txBox="1"/>
          <p:nvPr/>
        </p:nvSpPr>
        <p:spPr>
          <a:xfrm>
            <a:off x="6502400" y="5650200"/>
            <a:ext cx="24192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latin typeface="Helvetica Neue"/>
                <a:ea typeface="Helvetica Neue"/>
                <a:cs typeface="Helvetica Neue"/>
                <a:sym typeface="Helvetica Neue"/>
              </a:rPr>
              <a:t>Diamond </a:t>
            </a:r>
            <a:r>
              <a:rPr lang="en-US" sz="2200">
                <a:latin typeface="Helvetica Neue"/>
                <a:ea typeface="Helvetica Neue"/>
                <a:cs typeface="Helvetica Neue"/>
                <a:sym typeface="Helvetica Neue"/>
              </a:rPr>
              <a:t>Sead</a:t>
            </a:r>
            <a:endParaRPr sz="2200">
              <a:latin typeface="Helvetica Neue"/>
              <a:ea typeface="Helvetica Neue"/>
              <a:cs typeface="Helvetica Neue"/>
              <a:sym typeface="Helvetica Neue"/>
            </a:endParaRPr>
          </a:p>
        </p:txBody>
      </p:sp>
      <p:sp>
        <p:nvSpPr>
          <p:cNvPr id="113" name="Google Shape;113;p22"/>
          <p:cNvSpPr txBox="1"/>
          <p:nvPr/>
        </p:nvSpPr>
        <p:spPr>
          <a:xfrm>
            <a:off x="9248100" y="5650200"/>
            <a:ext cx="29742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latin typeface="Helvetica Neue"/>
                <a:ea typeface="Helvetica Neue"/>
                <a:cs typeface="Helvetica Neue"/>
                <a:sym typeface="Helvetica Neue"/>
              </a:rPr>
              <a:t>Ken Waller</a:t>
            </a:r>
            <a:r>
              <a:rPr lang="en-US" sz="2200">
                <a:latin typeface="Helvetica Neue"/>
                <a:ea typeface="Helvetica Neue"/>
                <a:cs typeface="Helvetica Neue"/>
                <a:sym typeface="Helvetica Neue"/>
              </a:rPr>
              <a:t> </a:t>
            </a:r>
            <a:endParaRPr sz="2200">
              <a:latin typeface="Helvetica Neue"/>
              <a:ea typeface="Helvetica Neue"/>
              <a:cs typeface="Helvetica Neue"/>
              <a:sym typeface="Helvetica Neue"/>
            </a:endParaRPr>
          </a:p>
        </p:txBody>
      </p:sp>
      <p:sp>
        <p:nvSpPr>
          <p:cNvPr id="114" name="Google Shape;114;p22"/>
          <p:cNvSpPr txBox="1"/>
          <p:nvPr/>
        </p:nvSpPr>
        <p:spPr>
          <a:xfrm>
            <a:off x="3364300" y="5650200"/>
            <a:ext cx="2974200" cy="60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2200">
                <a:latin typeface="Helvetica Neue"/>
                <a:ea typeface="Helvetica Neue"/>
                <a:cs typeface="Helvetica Neue"/>
                <a:sym typeface="Helvetica Neue"/>
              </a:rPr>
              <a:t>Adyna Gamboa</a:t>
            </a:r>
            <a:r>
              <a:rPr lang="en-US" sz="2200">
                <a:latin typeface="Helvetica Neue"/>
                <a:ea typeface="Helvetica Neue"/>
                <a:cs typeface="Helvetica Neue"/>
                <a:sym typeface="Helvetica Neue"/>
              </a:rPr>
              <a:t>				</a:t>
            </a:r>
            <a:endParaRPr sz="2200">
              <a:latin typeface="Helvetica Neue"/>
              <a:ea typeface="Helvetica Neue"/>
              <a:cs typeface="Helvetica Neue"/>
              <a:sym typeface="Helvetica Neue"/>
            </a:endParaRPr>
          </a:p>
        </p:txBody>
      </p:sp>
      <p:pic>
        <p:nvPicPr>
          <p:cNvPr id="115" name="Google Shape;115;p22"/>
          <p:cNvPicPr preferRelativeResize="0"/>
          <p:nvPr/>
        </p:nvPicPr>
        <p:blipFill>
          <a:blip r:embed="rId5">
            <a:alphaModFix/>
          </a:blip>
          <a:stretch>
            <a:fillRect/>
          </a:stretch>
        </p:blipFill>
        <p:spPr>
          <a:xfrm>
            <a:off x="3646175" y="2278850"/>
            <a:ext cx="2646400" cy="3228650"/>
          </a:xfrm>
          <a:prstGeom prst="rect">
            <a:avLst/>
          </a:prstGeom>
          <a:noFill/>
          <a:ln>
            <a:noFill/>
          </a:ln>
        </p:spPr>
      </p:pic>
      <p:sp>
        <p:nvSpPr>
          <p:cNvPr id="116" name="Google Shape;116;p22"/>
          <p:cNvSpPr txBox="1"/>
          <p:nvPr/>
        </p:nvSpPr>
        <p:spPr>
          <a:xfrm>
            <a:off x="1958525" y="6223275"/>
            <a:ext cx="1044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Helvetica Neue"/>
              <a:ea typeface="Helvetica Neue"/>
              <a:cs typeface="Helvetica Neue"/>
              <a:sym typeface="Helvetica Neue"/>
            </a:endParaRPr>
          </a:p>
        </p:txBody>
      </p:sp>
      <p:pic>
        <p:nvPicPr>
          <p:cNvPr id="117" name="Google Shape;117;p22"/>
          <p:cNvPicPr preferRelativeResize="0"/>
          <p:nvPr/>
        </p:nvPicPr>
        <p:blipFill>
          <a:blip r:embed="rId6">
            <a:alphaModFix/>
          </a:blip>
          <a:stretch>
            <a:fillRect/>
          </a:stretch>
        </p:blipFill>
        <p:spPr>
          <a:xfrm>
            <a:off x="6531800" y="2310053"/>
            <a:ext cx="2419199" cy="318774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3"/>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Celebrating Norwalk ACTS’ strengths over the decade</a:t>
            </a:r>
            <a:endParaRPr/>
          </a:p>
        </p:txBody>
      </p:sp>
      <p:sp>
        <p:nvSpPr>
          <p:cNvPr id="123" name="Google Shape;123;p23"/>
          <p:cNvSpPr txBox="1"/>
          <p:nvPr>
            <p:ph idx="1" type="body"/>
          </p:nvPr>
        </p:nvSpPr>
        <p:spPr>
          <a:xfrm>
            <a:off x="4624800" y="2045975"/>
            <a:ext cx="3942900" cy="6621300"/>
          </a:xfrm>
          <a:prstGeom prst="rect">
            <a:avLst/>
          </a:prstGeom>
          <a:ln cap="flat" cmpd="sng" w="9525">
            <a:solidFill>
              <a:srgbClr val="000000"/>
            </a:solidFill>
            <a:prstDash val="solid"/>
            <a:round/>
            <a:headEnd len="sm" w="sm" type="none"/>
            <a:tailEnd len="sm" w="sm" type="none"/>
          </a:ln>
        </p:spPr>
        <p:txBody>
          <a:bodyPr anchorCtr="0" anchor="t" bIns="65000" lIns="65000" spcFirstLastPara="1" rIns="65000" wrap="square" tIns="65000">
            <a:noAutofit/>
          </a:bodyPr>
          <a:lstStyle/>
          <a:p>
            <a:pPr indent="0" lvl="0" marL="0" rtl="0" algn="l">
              <a:spcBef>
                <a:spcPts val="2000"/>
              </a:spcBef>
              <a:spcAft>
                <a:spcPts val="0"/>
              </a:spcAft>
              <a:buNone/>
            </a:pPr>
            <a:r>
              <a:rPr lang="en-US"/>
              <a:t>Instilling Data as a Cornerstone</a:t>
            </a:r>
            <a:endParaRPr/>
          </a:p>
        </p:txBody>
      </p:sp>
      <p:sp>
        <p:nvSpPr>
          <p:cNvPr id="124" name="Google Shape;124;p23"/>
          <p:cNvSpPr txBox="1"/>
          <p:nvPr>
            <p:ph idx="1" type="body"/>
          </p:nvPr>
        </p:nvSpPr>
        <p:spPr>
          <a:xfrm>
            <a:off x="429150" y="2045975"/>
            <a:ext cx="3942900" cy="6621300"/>
          </a:xfrm>
          <a:prstGeom prst="rect">
            <a:avLst/>
          </a:prstGeom>
          <a:ln cap="flat" cmpd="sng" w="9525">
            <a:solidFill>
              <a:srgbClr val="000000"/>
            </a:solidFill>
            <a:prstDash val="solid"/>
            <a:round/>
            <a:headEnd len="sm" w="sm" type="none"/>
            <a:tailEnd len="sm" w="sm" type="none"/>
          </a:ln>
        </p:spPr>
        <p:txBody>
          <a:bodyPr anchorCtr="0" anchor="t" bIns="65000" lIns="65000" spcFirstLastPara="1" rIns="65000" wrap="square" tIns="65000">
            <a:noAutofit/>
          </a:bodyPr>
          <a:lstStyle/>
          <a:p>
            <a:pPr indent="0" lvl="0" marL="0" rtl="0" algn="l">
              <a:spcBef>
                <a:spcPts val="2000"/>
              </a:spcBef>
              <a:spcAft>
                <a:spcPts val="0"/>
              </a:spcAft>
              <a:buNone/>
            </a:pPr>
            <a:r>
              <a:rPr lang="en-US"/>
              <a:t>Connective Tissue for Organizations &amp; Institutions</a:t>
            </a:r>
            <a:endParaRPr/>
          </a:p>
        </p:txBody>
      </p:sp>
      <p:sp>
        <p:nvSpPr>
          <p:cNvPr id="125" name="Google Shape;125;p23"/>
          <p:cNvSpPr txBox="1"/>
          <p:nvPr>
            <p:ph idx="1" type="body"/>
          </p:nvPr>
        </p:nvSpPr>
        <p:spPr>
          <a:xfrm>
            <a:off x="8820450" y="2045975"/>
            <a:ext cx="3942900" cy="6621300"/>
          </a:xfrm>
          <a:prstGeom prst="rect">
            <a:avLst/>
          </a:prstGeom>
          <a:ln cap="flat" cmpd="sng" w="9525">
            <a:solidFill>
              <a:srgbClr val="000000"/>
            </a:solidFill>
            <a:prstDash val="solid"/>
            <a:round/>
            <a:headEnd len="sm" w="sm" type="none"/>
            <a:tailEnd len="sm" w="sm" type="none"/>
          </a:ln>
        </p:spPr>
        <p:txBody>
          <a:bodyPr anchorCtr="0" anchor="t" bIns="65000" lIns="65000" spcFirstLastPara="1" rIns="65000" wrap="square" tIns="65000">
            <a:noAutofit/>
          </a:bodyPr>
          <a:lstStyle/>
          <a:p>
            <a:pPr indent="0" lvl="0" marL="0" rtl="0" algn="l">
              <a:spcBef>
                <a:spcPts val="2000"/>
              </a:spcBef>
              <a:spcAft>
                <a:spcPts val="0"/>
              </a:spcAft>
              <a:buNone/>
            </a:pPr>
            <a:r>
              <a:rPr lang="en-US"/>
              <a:t>Building a Collaborative Early Childhood system</a:t>
            </a:r>
            <a:endParaRPr/>
          </a:p>
        </p:txBody>
      </p:sp>
      <p:pic>
        <p:nvPicPr>
          <p:cNvPr id="126" name="Google Shape;126;p23"/>
          <p:cNvPicPr preferRelativeResize="0"/>
          <p:nvPr/>
        </p:nvPicPr>
        <p:blipFill>
          <a:blip r:embed="rId3">
            <a:alphaModFix/>
          </a:blip>
          <a:stretch>
            <a:fillRect/>
          </a:stretch>
        </p:blipFill>
        <p:spPr>
          <a:xfrm>
            <a:off x="5269894" y="4876807"/>
            <a:ext cx="2652700" cy="2652725"/>
          </a:xfrm>
          <a:prstGeom prst="rect">
            <a:avLst/>
          </a:prstGeom>
          <a:noFill/>
          <a:ln>
            <a:noFill/>
          </a:ln>
        </p:spPr>
      </p:pic>
      <p:pic>
        <p:nvPicPr>
          <p:cNvPr id="127" name="Google Shape;127;p23"/>
          <p:cNvPicPr preferRelativeResize="0"/>
          <p:nvPr/>
        </p:nvPicPr>
        <p:blipFill rotWithShape="1">
          <a:blip r:embed="rId4">
            <a:alphaModFix/>
          </a:blip>
          <a:srcRect b="9033" l="0" r="0" t="0"/>
          <a:stretch/>
        </p:blipFill>
        <p:spPr>
          <a:xfrm>
            <a:off x="517225" y="4688687"/>
            <a:ext cx="3766750" cy="3028951"/>
          </a:xfrm>
          <a:prstGeom prst="rect">
            <a:avLst/>
          </a:prstGeom>
          <a:noFill/>
          <a:ln>
            <a:noFill/>
          </a:ln>
        </p:spPr>
      </p:pic>
      <p:pic>
        <p:nvPicPr>
          <p:cNvPr id="128" name="Google Shape;128;p23"/>
          <p:cNvPicPr preferRelativeResize="0"/>
          <p:nvPr/>
        </p:nvPicPr>
        <p:blipFill>
          <a:blip r:embed="rId5">
            <a:alphaModFix/>
          </a:blip>
          <a:stretch>
            <a:fillRect/>
          </a:stretch>
        </p:blipFill>
        <p:spPr>
          <a:xfrm>
            <a:off x="8908525" y="4876795"/>
            <a:ext cx="3766751" cy="292252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To achieve our vision, our big bet over the next 3 years</a:t>
            </a:r>
            <a:endParaRPr/>
          </a:p>
        </p:txBody>
      </p:sp>
      <p:sp>
        <p:nvSpPr>
          <p:cNvPr id="134" name="Google Shape;134;p24"/>
          <p:cNvSpPr txBox="1"/>
          <p:nvPr>
            <p:ph idx="1" type="body"/>
          </p:nvPr>
        </p:nvSpPr>
        <p:spPr>
          <a:xfrm>
            <a:off x="934250" y="1784145"/>
            <a:ext cx="11136300" cy="1549200"/>
          </a:xfrm>
          <a:prstGeom prst="rect">
            <a:avLst/>
          </a:prstGeom>
        </p:spPr>
        <p:txBody>
          <a:bodyPr anchorCtr="0" anchor="t" bIns="65000" lIns="65000" spcFirstLastPara="1" rIns="65000" wrap="square" tIns="65000">
            <a:noAutofit/>
          </a:bodyPr>
          <a:lstStyle/>
          <a:p>
            <a:pPr indent="0" lvl="0" marL="0" rtl="0" algn="l">
              <a:spcBef>
                <a:spcPts val="2000"/>
              </a:spcBef>
              <a:spcAft>
                <a:spcPts val="0"/>
              </a:spcAft>
              <a:buNone/>
            </a:pPr>
            <a:r>
              <a:rPr lang="en-US"/>
              <a:t>Disciplined Initiative focus through the work of cornerstones and shifting ownership to community</a:t>
            </a:r>
            <a:endParaRPr/>
          </a:p>
          <a:p>
            <a:pPr indent="0" lvl="0" marL="457200" rtl="0" algn="l">
              <a:spcBef>
                <a:spcPts val="2000"/>
              </a:spcBef>
              <a:spcAft>
                <a:spcPts val="0"/>
              </a:spcAft>
              <a:buNone/>
            </a:pPr>
            <a:r>
              <a:t/>
            </a:r>
            <a:endParaRPr/>
          </a:p>
          <a:p>
            <a:pPr indent="0" lvl="0" marL="457200" rtl="0" algn="l">
              <a:spcBef>
                <a:spcPts val="2000"/>
              </a:spcBef>
              <a:spcAft>
                <a:spcPts val="0"/>
              </a:spcAft>
              <a:buNone/>
            </a:pPr>
            <a:r>
              <a:t/>
            </a:r>
            <a:endParaRPr/>
          </a:p>
          <a:p>
            <a:pPr indent="0" lvl="0" marL="457200" rtl="0" algn="l">
              <a:spcBef>
                <a:spcPts val="2000"/>
              </a:spcBef>
              <a:spcAft>
                <a:spcPts val="0"/>
              </a:spcAft>
              <a:buNone/>
            </a:pPr>
            <a:r>
              <a:t/>
            </a:r>
            <a:endParaRPr/>
          </a:p>
          <a:p>
            <a:pPr indent="0" lvl="0" marL="457200" rtl="0" algn="l">
              <a:spcBef>
                <a:spcPts val="2000"/>
              </a:spcBef>
              <a:spcAft>
                <a:spcPts val="0"/>
              </a:spcAft>
              <a:buNone/>
            </a:pPr>
            <a:r>
              <a:t/>
            </a:r>
            <a:endParaRPr/>
          </a:p>
        </p:txBody>
      </p:sp>
      <p:sp>
        <p:nvSpPr>
          <p:cNvPr id="135" name="Google Shape;135;p24"/>
          <p:cNvSpPr txBox="1"/>
          <p:nvPr>
            <p:ph idx="1" type="body"/>
          </p:nvPr>
        </p:nvSpPr>
        <p:spPr>
          <a:xfrm>
            <a:off x="276975" y="3622475"/>
            <a:ext cx="6012300" cy="5318700"/>
          </a:xfrm>
          <a:prstGeom prst="rect">
            <a:avLst/>
          </a:prstGeom>
          <a:ln cap="flat" cmpd="sng" w="9525">
            <a:solidFill>
              <a:srgbClr val="000000"/>
            </a:solidFill>
            <a:prstDash val="solid"/>
            <a:round/>
            <a:headEnd len="sm" w="sm" type="none"/>
            <a:tailEnd len="sm" w="sm" type="none"/>
          </a:ln>
        </p:spPr>
        <p:txBody>
          <a:bodyPr anchorCtr="0" anchor="t" bIns="65000" lIns="65000" spcFirstLastPara="1" rIns="65000" wrap="square" tIns="65000">
            <a:noAutofit/>
          </a:bodyPr>
          <a:lstStyle/>
          <a:p>
            <a:pPr indent="-400050" lvl="0" marL="457200" rtl="0" algn="l">
              <a:spcBef>
                <a:spcPts val="2000"/>
              </a:spcBef>
              <a:spcAft>
                <a:spcPts val="0"/>
              </a:spcAft>
              <a:buSzPts val="2700"/>
              <a:buChar char="‣"/>
            </a:pPr>
            <a:r>
              <a:rPr lang="en-US"/>
              <a:t>Narrowing focus of Initiative goals and structure to improve outcomes </a:t>
            </a:r>
            <a:endParaRPr/>
          </a:p>
        </p:txBody>
      </p:sp>
      <p:sp>
        <p:nvSpPr>
          <p:cNvPr id="136" name="Google Shape;136;p24"/>
          <p:cNvSpPr txBox="1"/>
          <p:nvPr>
            <p:ph idx="1" type="body"/>
          </p:nvPr>
        </p:nvSpPr>
        <p:spPr>
          <a:xfrm>
            <a:off x="6668025" y="3622475"/>
            <a:ext cx="6012300" cy="5318700"/>
          </a:xfrm>
          <a:prstGeom prst="rect">
            <a:avLst/>
          </a:prstGeom>
          <a:ln cap="flat" cmpd="sng" w="9525">
            <a:solidFill>
              <a:srgbClr val="000000"/>
            </a:solidFill>
            <a:prstDash val="solid"/>
            <a:round/>
            <a:headEnd len="sm" w="sm" type="none"/>
            <a:tailEnd len="sm" w="sm" type="none"/>
          </a:ln>
        </p:spPr>
        <p:txBody>
          <a:bodyPr anchorCtr="0" anchor="t" bIns="65000" lIns="65000" spcFirstLastPara="1" rIns="65000" wrap="square" tIns="65000">
            <a:noAutofit/>
          </a:bodyPr>
          <a:lstStyle/>
          <a:p>
            <a:pPr indent="-400050" lvl="0" marL="457200" rtl="0" algn="l">
              <a:spcBef>
                <a:spcPts val="2000"/>
              </a:spcBef>
              <a:spcAft>
                <a:spcPts val="0"/>
              </a:spcAft>
              <a:buSzPts val="2700"/>
              <a:buChar char="‣"/>
            </a:pPr>
            <a:r>
              <a:rPr lang="en-US"/>
              <a:t>Building capacity and alignment through cornerstones with </a:t>
            </a:r>
            <a:r>
              <a:rPr lang="en-US" u="sng"/>
              <a:t>community</a:t>
            </a:r>
            <a:r>
              <a:rPr lang="en-US"/>
              <a:t> at the core</a:t>
            </a:r>
            <a:endParaRPr/>
          </a:p>
        </p:txBody>
      </p:sp>
      <p:pic>
        <p:nvPicPr>
          <p:cNvPr id="137" name="Google Shape;137;p24"/>
          <p:cNvPicPr preferRelativeResize="0"/>
          <p:nvPr/>
        </p:nvPicPr>
        <p:blipFill>
          <a:blip r:embed="rId3">
            <a:alphaModFix/>
          </a:blip>
          <a:stretch>
            <a:fillRect/>
          </a:stretch>
        </p:blipFill>
        <p:spPr>
          <a:xfrm>
            <a:off x="7092850" y="6628762"/>
            <a:ext cx="2928800" cy="1639625"/>
          </a:xfrm>
          <a:prstGeom prst="rect">
            <a:avLst/>
          </a:prstGeom>
          <a:noFill/>
          <a:ln>
            <a:noFill/>
          </a:ln>
        </p:spPr>
      </p:pic>
      <p:pic>
        <p:nvPicPr>
          <p:cNvPr id="138" name="Google Shape;138;p24"/>
          <p:cNvPicPr preferRelativeResize="0"/>
          <p:nvPr/>
        </p:nvPicPr>
        <p:blipFill>
          <a:blip r:embed="rId4">
            <a:alphaModFix/>
          </a:blip>
          <a:stretch>
            <a:fillRect/>
          </a:stretch>
        </p:blipFill>
        <p:spPr>
          <a:xfrm>
            <a:off x="1054275" y="6400767"/>
            <a:ext cx="4457699" cy="2095605"/>
          </a:xfrm>
          <a:prstGeom prst="rect">
            <a:avLst/>
          </a:prstGeom>
          <a:noFill/>
          <a:ln>
            <a:noFill/>
          </a:ln>
        </p:spPr>
      </p:pic>
      <p:pic>
        <p:nvPicPr>
          <p:cNvPr id="139" name="Google Shape;139;p24"/>
          <p:cNvPicPr preferRelativeResize="0"/>
          <p:nvPr/>
        </p:nvPicPr>
        <p:blipFill>
          <a:blip r:embed="rId5">
            <a:alphaModFix/>
          </a:blip>
          <a:stretch>
            <a:fillRect/>
          </a:stretch>
        </p:blipFill>
        <p:spPr>
          <a:xfrm>
            <a:off x="10452200" y="6091750"/>
            <a:ext cx="1369950" cy="2713650"/>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25"/>
          <p:cNvSpPr txBox="1"/>
          <p:nvPr>
            <p:ph type="title"/>
          </p:nvPr>
        </p:nvSpPr>
        <p:spPr>
          <a:xfrm>
            <a:off x="975359" y="13870"/>
            <a:ext cx="11054100" cy="15492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US"/>
              <a:t>Narrowing focus of Initiative goals to improve outcomes </a:t>
            </a:r>
            <a:endParaRPr/>
          </a:p>
        </p:txBody>
      </p:sp>
      <p:sp>
        <p:nvSpPr>
          <p:cNvPr id="145" name="Google Shape;145;p25"/>
          <p:cNvSpPr txBox="1"/>
          <p:nvPr>
            <p:ph idx="1" type="body"/>
          </p:nvPr>
        </p:nvSpPr>
        <p:spPr>
          <a:xfrm>
            <a:off x="171725" y="7800875"/>
            <a:ext cx="12649200" cy="1153800"/>
          </a:xfrm>
          <a:prstGeom prst="rect">
            <a:avLst/>
          </a:prstGeom>
        </p:spPr>
        <p:txBody>
          <a:bodyPr anchorCtr="0" anchor="t" bIns="65000" lIns="65000" spcFirstLastPara="1" rIns="65000" wrap="square" tIns="65000">
            <a:noAutofit/>
          </a:bodyPr>
          <a:lstStyle/>
          <a:p>
            <a:pPr indent="-355600" lvl="0" marL="457200" rtl="0" algn="l">
              <a:spcBef>
                <a:spcPts val="2000"/>
              </a:spcBef>
              <a:spcAft>
                <a:spcPts val="0"/>
              </a:spcAft>
              <a:buSzPts val="2000"/>
              <a:buChar char="‣"/>
            </a:pPr>
            <a:r>
              <a:rPr lang="en-US" sz="2500"/>
              <a:t>One page action plan summary as an anchor</a:t>
            </a:r>
            <a:endParaRPr sz="2500"/>
          </a:p>
          <a:p>
            <a:pPr indent="-355600" lvl="0" marL="457200" rtl="0" algn="l">
              <a:spcBef>
                <a:spcPts val="0"/>
              </a:spcBef>
              <a:spcAft>
                <a:spcPts val="0"/>
              </a:spcAft>
              <a:buSzPts val="2000"/>
              <a:buChar char="‣"/>
            </a:pPr>
            <a:r>
              <a:rPr lang="en-US" sz="2500"/>
              <a:t>Detailed annual action plan (separate) for Initiative leadership and membership</a:t>
            </a:r>
            <a:endParaRPr/>
          </a:p>
          <a:p>
            <a:pPr indent="0" lvl="0" marL="457200" rtl="0" algn="l">
              <a:spcBef>
                <a:spcPts val="2000"/>
              </a:spcBef>
              <a:spcAft>
                <a:spcPts val="0"/>
              </a:spcAft>
              <a:buNone/>
            </a:pPr>
            <a:r>
              <a:t/>
            </a:r>
            <a:endParaRPr/>
          </a:p>
        </p:txBody>
      </p:sp>
      <p:pic>
        <p:nvPicPr>
          <p:cNvPr id="146" name="Google Shape;146;p25"/>
          <p:cNvPicPr preferRelativeResize="0"/>
          <p:nvPr/>
        </p:nvPicPr>
        <p:blipFill>
          <a:blip r:embed="rId3">
            <a:alphaModFix/>
          </a:blip>
          <a:stretch>
            <a:fillRect/>
          </a:stretch>
        </p:blipFill>
        <p:spPr>
          <a:xfrm>
            <a:off x="2481900" y="1827150"/>
            <a:ext cx="8460850" cy="62084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BBE0E3"/>
      </a:accent1>
      <a:accent2>
        <a:srgbClr val="333399"/>
      </a:accent2>
      <a:accent3>
        <a:srgbClr val="8F8F8F"/>
      </a:accent3>
      <a:accent4>
        <a:srgbClr val="707070"/>
      </a:accent4>
      <a:accent5>
        <a:srgbClr val="DAEDEF"/>
      </a:accent5>
      <a:accent6>
        <a:srgbClr val="2D2D8A"/>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